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55" r:id="rId2"/>
    <p:sldMasterId id="2147483671" r:id="rId3"/>
  </p:sldMasterIdLst>
  <p:notesMasterIdLst>
    <p:notesMasterId r:id="rId5"/>
  </p:notesMasterIdLst>
  <p:handoutMasterIdLst>
    <p:handoutMasterId r:id="rId6"/>
  </p:handoutMasterIdLst>
  <p:sldIdLst>
    <p:sldId id="258" r:id="rId4"/>
  </p:sldIdLst>
  <p:sldSz cx="30275213" cy="21388388"/>
  <p:notesSz cx="9144000" cy="6858000"/>
  <p:defaultTextStyle>
    <a:defPPr>
      <a:defRPr lang="en-US"/>
    </a:defPPr>
    <a:lvl1pPr marL="0" algn="l" defTabSz="2276887" rtl="0" eaLnBrk="1" latinLnBrk="0" hangingPunct="1">
      <a:defRPr sz="4461" kern="1200">
        <a:solidFill>
          <a:schemeClr val="tx1"/>
        </a:solidFill>
        <a:latin typeface="+mn-lt"/>
        <a:ea typeface="+mn-ea"/>
        <a:cs typeface="+mn-cs"/>
      </a:defRPr>
    </a:lvl1pPr>
    <a:lvl2pPr marL="1138444" algn="l" defTabSz="2276887" rtl="0" eaLnBrk="1" latinLnBrk="0" hangingPunct="1">
      <a:defRPr sz="4461" kern="1200">
        <a:solidFill>
          <a:schemeClr val="tx1"/>
        </a:solidFill>
        <a:latin typeface="+mn-lt"/>
        <a:ea typeface="+mn-ea"/>
        <a:cs typeface="+mn-cs"/>
      </a:defRPr>
    </a:lvl2pPr>
    <a:lvl3pPr marL="2276887" algn="l" defTabSz="2276887" rtl="0" eaLnBrk="1" latinLnBrk="0" hangingPunct="1">
      <a:defRPr sz="4461" kern="1200">
        <a:solidFill>
          <a:schemeClr val="tx1"/>
        </a:solidFill>
        <a:latin typeface="+mn-lt"/>
        <a:ea typeface="+mn-ea"/>
        <a:cs typeface="+mn-cs"/>
      </a:defRPr>
    </a:lvl3pPr>
    <a:lvl4pPr marL="3415332" algn="l" defTabSz="2276887" rtl="0" eaLnBrk="1" latinLnBrk="0" hangingPunct="1">
      <a:defRPr sz="4461" kern="1200">
        <a:solidFill>
          <a:schemeClr val="tx1"/>
        </a:solidFill>
        <a:latin typeface="+mn-lt"/>
        <a:ea typeface="+mn-ea"/>
        <a:cs typeface="+mn-cs"/>
      </a:defRPr>
    </a:lvl4pPr>
    <a:lvl5pPr marL="4553775" algn="l" defTabSz="2276887" rtl="0" eaLnBrk="1" latinLnBrk="0" hangingPunct="1">
      <a:defRPr sz="4461" kern="1200">
        <a:solidFill>
          <a:schemeClr val="tx1"/>
        </a:solidFill>
        <a:latin typeface="+mn-lt"/>
        <a:ea typeface="+mn-ea"/>
        <a:cs typeface="+mn-cs"/>
      </a:defRPr>
    </a:lvl5pPr>
    <a:lvl6pPr marL="5692220" algn="l" defTabSz="2276887" rtl="0" eaLnBrk="1" latinLnBrk="0" hangingPunct="1">
      <a:defRPr sz="4461" kern="1200">
        <a:solidFill>
          <a:schemeClr val="tx1"/>
        </a:solidFill>
        <a:latin typeface="+mn-lt"/>
        <a:ea typeface="+mn-ea"/>
        <a:cs typeface="+mn-cs"/>
      </a:defRPr>
    </a:lvl6pPr>
    <a:lvl7pPr marL="6830664" algn="l" defTabSz="2276887" rtl="0" eaLnBrk="1" latinLnBrk="0" hangingPunct="1">
      <a:defRPr sz="4461" kern="1200">
        <a:solidFill>
          <a:schemeClr val="tx1"/>
        </a:solidFill>
        <a:latin typeface="+mn-lt"/>
        <a:ea typeface="+mn-ea"/>
        <a:cs typeface="+mn-cs"/>
      </a:defRPr>
    </a:lvl7pPr>
    <a:lvl8pPr marL="7969107" algn="l" defTabSz="2276887" rtl="0" eaLnBrk="1" latinLnBrk="0" hangingPunct="1">
      <a:defRPr sz="4461" kern="1200">
        <a:solidFill>
          <a:schemeClr val="tx1"/>
        </a:solidFill>
        <a:latin typeface="+mn-lt"/>
        <a:ea typeface="+mn-ea"/>
        <a:cs typeface="+mn-cs"/>
      </a:defRPr>
    </a:lvl8pPr>
    <a:lvl9pPr marL="9107551" algn="l" defTabSz="2276887" rtl="0" eaLnBrk="1" latinLnBrk="0" hangingPunct="1">
      <a:defRPr sz="4461"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C000"/>
    <a:srgbClr val="C7D5ED"/>
    <a:srgbClr val="F6F8FC"/>
    <a:srgbClr val="545554"/>
    <a:srgbClr val="F3F5FA"/>
    <a:srgbClr val="CDD2DE"/>
    <a:srgbClr val="E3E9E5"/>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81" autoAdjust="0"/>
    <p:restoredTop sz="94694" autoAdjust="0"/>
  </p:normalViewPr>
  <p:slideViewPr>
    <p:cSldViewPr snapToGrid="0" snapToObjects="1" showGuides="1">
      <p:cViewPr>
        <p:scale>
          <a:sx n="50" d="100"/>
          <a:sy n="50" d="100"/>
        </p:scale>
        <p:origin x="-595" y="-1075"/>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4/22/2024</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4/22/2024</a:t>
            </a:fld>
            <a:endParaRPr lang="en-US" dirty="0"/>
          </a:p>
        </p:txBody>
      </p:sp>
      <p:sp>
        <p:nvSpPr>
          <p:cNvPr id="4" name="Slide Image Placeholder 3"/>
          <p:cNvSpPr>
            <a:spLocks noGrp="1" noRot="1" noChangeAspect="1"/>
          </p:cNvSpPr>
          <p:nvPr>
            <p:ph type="sldImg" idx="2"/>
          </p:nvPr>
        </p:nvSpPr>
        <p:spPr>
          <a:xfrm>
            <a:off x="2751138" y="514350"/>
            <a:ext cx="3641725"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2276887" rtl="0" eaLnBrk="1" latinLnBrk="0" hangingPunct="1">
      <a:defRPr sz="3009" kern="1200">
        <a:solidFill>
          <a:schemeClr val="tx1"/>
        </a:solidFill>
        <a:latin typeface="+mn-lt"/>
        <a:ea typeface="+mn-ea"/>
        <a:cs typeface="+mn-cs"/>
      </a:defRPr>
    </a:lvl1pPr>
    <a:lvl2pPr marL="1138444" algn="l" defTabSz="2276887" rtl="0" eaLnBrk="1" latinLnBrk="0" hangingPunct="1">
      <a:defRPr sz="3009" kern="1200">
        <a:solidFill>
          <a:schemeClr val="tx1"/>
        </a:solidFill>
        <a:latin typeface="+mn-lt"/>
        <a:ea typeface="+mn-ea"/>
        <a:cs typeface="+mn-cs"/>
      </a:defRPr>
    </a:lvl2pPr>
    <a:lvl3pPr marL="2276887" algn="l" defTabSz="2276887" rtl="0" eaLnBrk="1" latinLnBrk="0" hangingPunct="1">
      <a:defRPr sz="3009" kern="1200">
        <a:solidFill>
          <a:schemeClr val="tx1"/>
        </a:solidFill>
        <a:latin typeface="+mn-lt"/>
        <a:ea typeface="+mn-ea"/>
        <a:cs typeface="+mn-cs"/>
      </a:defRPr>
    </a:lvl3pPr>
    <a:lvl4pPr marL="3415332" algn="l" defTabSz="2276887" rtl="0" eaLnBrk="1" latinLnBrk="0" hangingPunct="1">
      <a:defRPr sz="3009" kern="1200">
        <a:solidFill>
          <a:schemeClr val="tx1"/>
        </a:solidFill>
        <a:latin typeface="+mn-lt"/>
        <a:ea typeface="+mn-ea"/>
        <a:cs typeface="+mn-cs"/>
      </a:defRPr>
    </a:lvl4pPr>
    <a:lvl5pPr marL="4553775" algn="l" defTabSz="2276887" rtl="0" eaLnBrk="1" latinLnBrk="0" hangingPunct="1">
      <a:defRPr sz="3009" kern="1200">
        <a:solidFill>
          <a:schemeClr val="tx1"/>
        </a:solidFill>
        <a:latin typeface="+mn-lt"/>
        <a:ea typeface="+mn-ea"/>
        <a:cs typeface="+mn-cs"/>
      </a:defRPr>
    </a:lvl5pPr>
    <a:lvl6pPr marL="5692220" algn="l" defTabSz="2276887" rtl="0" eaLnBrk="1" latinLnBrk="0" hangingPunct="1">
      <a:defRPr sz="3009" kern="1200">
        <a:solidFill>
          <a:schemeClr val="tx1"/>
        </a:solidFill>
        <a:latin typeface="+mn-lt"/>
        <a:ea typeface="+mn-ea"/>
        <a:cs typeface="+mn-cs"/>
      </a:defRPr>
    </a:lvl6pPr>
    <a:lvl7pPr marL="6830664" algn="l" defTabSz="2276887" rtl="0" eaLnBrk="1" latinLnBrk="0" hangingPunct="1">
      <a:defRPr sz="3009" kern="1200">
        <a:solidFill>
          <a:schemeClr val="tx1"/>
        </a:solidFill>
        <a:latin typeface="+mn-lt"/>
        <a:ea typeface="+mn-ea"/>
        <a:cs typeface="+mn-cs"/>
      </a:defRPr>
    </a:lvl7pPr>
    <a:lvl8pPr marL="7969107" algn="l" defTabSz="2276887" rtl="0" eaLnBrk="1" latinLnBrk="0" hangingPunct="1">
      <a:defRPr sz="3009" kern="1200">
        <a:solidFill>
          <a:schemeClr val="tx1"/>
        </a:solidFill>
        <a:latin typeface="+mn-lt"/>
        <a:ea typeface="+mn-ea"/>
        <a:cs typeface="+mn-cs"/>
      </a:defRPr>
    </a:lvl8pPr>
    <a:lvl9pPr marL="9107551" algn="l" defTabSz="2276887" rtl="0" eaLnBrk="1" latinLnBrk="0" hangingPunct="1">
      <a:defRPr sz="3009"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th Guides">
    <p:spTree>
      <p:nvGrpSpPr>
        <p:cNvPr id="1" name=""/>
        <p:cNvGrpSpPr/>
        <p:nvPr/>
      </p:nvGrpSpPr>
      <p:grpSpPr>
        <a:xfrm>
          <a:off x="0" y="0"/>
          <a:ext cx="0" cy="0"/>
          <a:chOff x="0" y="0"/>
          <a:chExt cx="0" cy="0"/>
        </a:xfrm>
      </p:grpSpPr>
      <p:sp>
        <p:nvSpPr>
          <p:cNvPr id="2" name="Text Placeholder 17">
            <a:extLst>
              <a:ext uri="{FF2B5EF4-FFF2-40B4-BE49-F238E27FC236}">
                <a16:creationId xmlns:a16="http://schemas.microsoft.com/office/drawing/2014/main" id="{7EC6E9F1-1D36-754F-9242-B5685664D722}"/>
              </a:ext>
            </a:extLst>
          </p:cNvPr>
          <p:cNvSpPr>
            <a:spLocks noGrp="1"/>
          </p:cNvSpPr>
          <p:nvPr>
            <p:ph type="body" sz="quarter" idx="12" hasCustomPrompt="1"/>
          </p:nvPr>
        </p:nvSpPr>
        <p:spPr>
          <a:xfrm>
            <a:off x="3812210" y="418750"/>
            <a:ext cx="22650793" cy="830997"/>
          </a:xfrm>
          <a:prstGeom prst="rect">
            <a:avLst/>
          </a:prstGeom>
        </p:spPr>
        <p:txBody>
          <a:bodyPr wrap="square">
            <a:spAutoFit/>
          </a:bodyPr>
          <a:lstStyle>
            <a:lvl1pPr marL="0" indent="0" algn="ctr">
              <a:buNone/>
              <a:defRPr sz="48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3" name="Text Placeholder 17">
            <a:extLst>
              <a:ext uri="{FF2B5EF4-FFF2-40B4-BE49-F238E27FC236}">
                <a16:creationId xmlns:a16="http://schemas.microsoft.com/office/drawing/2014/main" id="{63372AC4-ED2A-244A-8F01-532EBD5A19BD}"/>
              </a:ext>
            </a:extLst>
          </p:cNvPr>
          <p:cNvSpPr>
            <a:spLocks noGrp="1"/>
          </p:cNvSpPr>
          <p:nvPr>
            <p:ph type="body" sz="quarter" idx="11" hasCustomPrompt="1"/>
          </p:nvPr>
        </p:nvSpPr>
        <p:spPr>
          <a:xfrm>
            <a:off x="3812210" y="1167319"/>
            <a:ext cx="22650793" cy="646331"/>
          </a:xfrm>
          <a:prstGeom prst="rect">
            <a:avLst/>
          </a:prstGeom>
        </p:spPr>
        <p:txBody>
          <a:bodyPr wrap="square">
            <a:spAutoFit/>
          </a:bodyPr>
          <a:lstStyle>
            <a:lvl1pPr marL="0" indent="0" algn="ctr">
              <a:buNone/>
              <a:defRPr sz="36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4" name="Text Placeholder 17">
            <a:extLst>
              <a:ext uri="{FF2B5EF4-FFF2-40B4-BE49-F238E27FC236}">
                <a16:creationId xmlns:a16="http://schemas.microsoft.com/office/drawing/2014/main" id="{B18BAA77-0A3E-764F-B890-FA37EFC3FAF9}"/>
              </a:ext>
            </a:extLst>
          </p:cNvPr>
          <p:cNvSpPr>
            <a:spLocks noGrp="1"/>
          </p:cNvSpPr>
          <p:nvPr>
            <p:ph type="body" sz="quarter" idx="10" hasCustomPrompt="1"/>
          </p:nvPr>
        </p:nvSpPr>
        <p:spPr>
          <a:xfrm>
            <a:off x="3812210" y="1817450"/>
            <a:ext cx="22650793" cy="584775"/>
          </a:xfrm>
          <a:prstGeom prst="rect">
            <a:avLst/>
          </a:prstGeom>
        </p:spPr>
        <p:txBody>
          <a:bodyPr wrap="square">
            <a:spAutoFit/>
          </a:bodyPr>
          <a:lstStyle>
            <a:lvl1pPr marL="0" indent="0" algn="ctr">
              <a:buNone/>
              <a:defRPr sz="32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5" name="Text Placeholder 9">
            <a:extLst>
              <a:ext uri="{FF2B5EF4-FFF2-40B4-BE49-F238E27FC236}">
                <a16:creationId xmlns:a16="http://schemas.microsoft.com/office/drawing/2014/main" id="{2A117612-6545-164C-803E-6FCDBB6DEA8C}"/>
              </a:ext>
            </a:extLst>
          </p:cNvPr>
          <p:cNvSpPr>
            <a:spLocks noGrp="1"/>
          </p:cNvSpPr>
          <p:nvPr>
            <p:ph type="body" sz="quarter" idx="15" hasCustomPrompt="1"/>
          </p:nvPr>
        </p:nvSpPr>
        <p:spPr>
          <a:xfrm>
            <a:off x="523575" y="3240572"/>
            <a:ext cx="14345503"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INTRODUCTION or ABSTRACT</a:t>
            </a:r>
          </a:p>
        </p:txBody>
      </p:sp>
      <p:sp>
        <p:nvSpPr>
          <p:cNvPr id="6" name="Text Placeholder 9">
            <a:extLst>
              <a:ext uri="{FF2B5EF4-FFF2-40B4-BE49-F238E27FC236}">
                <a16:creationId xmlns:a16="http://schemas.microsoft.com/office/drawing/2014/main" id="{580D514D-84EF-3640-BA23-0EAFC82F7527}"/>
              </a:ext>
            </a:extLst>
          </p:cNvPr>
          <p:cNvSpPr>
            <a:spLocks noGrp="1"/>
          </p:cNvSpPr>
          <p:nvPr>
            <p:ph type="body" sz="quarter" idx="17" hasCustomPrompt="1"/>
          </p:nvPr>
        </p:nvSpPr>
        <p:spPr>
          <a:xfrm>
            <a:off x="523575" y="7639979"/>
            <a:ext cx="14345503"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OBJECTIVES</a:t>
            </a:r>
          </a:p>
        </p:txBody>
      </p:sp>
      <p:sp>
        <p:nvSpPr>
          <p:cNvPr id="7" name="Text Placeholder 9">
            <a:extLst>
              <a:ext uri="{FF2B5EF4-FFF2-40B4-BE49-F238E27FC236}">
                <a16:creationId xmlns:a16="http://schemas.microsoft.com/office/drawing/2014/main" id="{75936905-C8E2-CA40-9E00-D1BB11981289}"/>
              </a:ext>
            </a:extLst>
          </p:cNvPr>
          <p:cNvSpPr>
            <a:spLocks noGrp="1"/>
          </p:cNvSpPr>
          <p:nvPr>
            <p:ph type="body" sz="quarter" idx="18" hasCustomPrompt="1"/>
          </p:nvPr>
        </p:nvSpPr>
        <p:spPr>
          <a:xfrm>
            <a:off x="523578" y="14383932"/>
            <a:ext cx="14345501"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MATERIALS &amp; METHODS</a:t>
            </a:r>
          </a:p>
        </p:txBody>
      </p:sp>
      <p:sp>
        <p:nvSpPr>
          <p:cNvPr id="8" name="Text Placeholder 9">
            <a:extLst>
              <a:ext uri="{FF2B5EF4-FFF2-40B4-BE49-F238E27FC236}">
                <a16:creationId xmlns:a16="http://schemas.microsoft.com/office/drawing/2014/main" id="{FCF35237-B603-9B44-B430-109FE9DF17F4}"/>
              </a:ext>
            </a:extLst>
          </p:cNvPr>
          <p:cNvSpPr>
            <a:spLocks noGrp="1"/>
          </p:cNvSpPr>
          <p:nvPr>
            <p:ph type="body" sz="quarter" idx="19" hasCustomPrompt="1"/>
          </p:nvPr>
        </p:nvSpPr>
        <p:spPr>
          <a:xfrm>
            <a:off x="15408383" y="3240572"/>
            <a:ext cx="14345501"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RESULTS</a:t>
            </a:r>
          </a:p>
        </p:txBody>
      </p:sp>
      <p:sp>
        <p:nvSpPr>
          <p:cNvPr id="9" name="Text Placeholder 9">
            <a:extLst>
              <a:ext uri="{FF2B5EF4-FFF2-40B4-BE49-F238E27FC236}">
                <a16:creationId xmlns:a16="http://schemas.microsoft.com/office/drawing/2014/main" id="{CEB7C6DD-5A4F-0B4F-A818-01762CDADFD0}"/>
              </a:ext>
            </a:extLst>
          </p:cNvPr>
          <p:cNvSpPr>
            <a:spLocks noGrp="1"/>
          </p:cNvSpPr>
          <p:nvPr>
            <p:ph type="body" sz="quarter" idx="20" hasCustomPrompt="1"/>
          </p:nvPr>
        </p:nvSpPr>
        <p:spPr>
          <a:xfrm>
            <a:off x="15408383" y="9031428"/>
            <a:ext cx="14345501"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CONCLUSIONS</a:t>
            </a:r>
          </a:p>
        </p:txBody>
      </p:sp>
      <p:sp>
        <p:nvSpPr>
          <p:cNvPr id="10" name="Text Placeholder 9">
            <a:extLst>
              <a:ext uri="{FF2B5EF4-FFF2-40B4-BE49-F238E27FC236}">
                <a16:creationId xmlns:a16="http://schemas.microsoft.com/office/drawing/2014/main" id="{EB0D2620-28F8-BB45-AD84-D74189F11FCA}"/>
              </a:ext>
            </a:extLst>
          </p:cNvPr>
          <p:cNvSpPr>
            <a:spLocks noGrp="1"/>
          </p:cNvSpPr>
          <p:nvPr>
            <p:ph type="body" sz="quarter" idx="21" hasCustomPrompt="1"/>
          </p:nvPr>
        </p:nvSpPr>
        <p:spPr>
          <a:xfrm>
            <a:off x="15408379" y="15140950"/>
            <a:ext cx="14345501"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REFERENCES</a:t>
            </a:r>
          </a:p>
        </p:txBody>
      </p:sp>
      <p:sp>
        <p:nvSpPr>
          <p:cNvPr id="11" name="Text Placeholder 13">
            <a:extLst>
              <a:ext uri="{FF2B5EF4-FFF2-40B4-BE49-F238E27FC236}">
                <a16:creationId xmlns:a16="http://schemas.microsoft.com/office/drawing/2014/main" id="{0C0EA196-1631-9B4D-B87E-BAB2CE5F3C03}"/>
              </a:ext>
            </a:extLst>
          </p:cNvPr>
          <p:cNvSpPr>
            <a:spLocks noGrp="1"/>
          </p:cNvSpPr>
          <p:nvPr>
            <p:ph type="body" sz="quarter" idx="29" hasCustomPrompt="1"/>
          </p:nvPr>
        </p:nvSpPr>
        <p:spPr>
          <a:xfrm>
            <a:off x="15408384" y="19329925"/>
            <a:ext cx="14345498" cy="19328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9">
            <a:extLst>
              <a:ext uri="{FF2B5EF4-FFF2-40B4-BE49-F238E27FC236}">
                <a16:creationId xmlns:a16="http://schemas.microsoft.com/office/drawing/2014/main" id="{6655D10F-96DD-974C-A39A-6B5F7EC6A0DA}"/>
              </a:ext>
            </a:extLst>
          </p:cNvPr>
          <p:cNvSpPr>
            <a:spLocks noGrp="1"/>
          </p:cNvSpPr>
          <p:nvPr>
            <p:ph type="body" sz="quarter" idx="22" hasCustomPrompt="1"/>
          </p:nvPr>
        </p:nvSpPr>
        <p:spPr>
          <a:xfrm>
            <a:off x="15408382" y="19001980"/>
            <a:ext cx="14345498"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ACKNOWLEDGEMENTS or  CONTACT</a:t>
            </a:r>
          </a:p>
        </p:txBody>
      </p:sp>
      <p:sp>
        <p:nvSpPr>
          <p:cNvPr id="13" name="Text Placeholder 13">
            <a:extLst>
              <a:ext uri="{FF2B5EF4-FFF2-40B4-BE49-F238E27FC236}">
                <a16:creationId xmlns:a16="http://schemas.microsoft.com/office/drawing/2014/main" id="{A5AE8110-FF73-9A44-862E-A565D57EC493}"/>
              </a:ext>
            </a:extLst>
          </p:cNvPr>
          <p:cNvSpPr>
            <a:spLocks noGrp="1"/>
          </p:cNvSpPr>
          <p:nvPr>
            <p:ph type="body" sz="quarter" idx="30" hasCustomPrompt="1"/>
          </p:nvPr>
        </p:nvSpPr>
        <p:spPr>
          <a:xfrm>
            <a:off x="15408375" y="15483489"/>
            <a:ext cx="14345498" cy="19328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3">
            <a:extLst>
              <a:ext uri="{FF2B5EF4-FFF2-40B4-BE49-F238E27FC236}">
                <a16:creationId xmlns:a16="http://schemas.microsoft.com/office/drawing/2014/main" id="{54465CC6-2E4E-7F43-A0EB-8891312D3024}"/>
              </a:ext>
            </a:extLst>
          </p:cNvPr>
          <p:cNvSpPr>
            <a:spLocks noGrp="1"/>
          </p:cNvSpPr>
          <p:nvPr>
            <p:ph type="body" sz="quarter" idx="31" hasCustomPrompt="1"/>
          </p:nvPr>
        </p:nvSpPr>
        <p:spPr>
          <a:xfrm>
            <a:off x="15408374" y="9382656"/>
            <a:ext cx="14345498" cy="19328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a:extLst>
              <a:ext uri="{FF2B5EF4-FFF2-40B4-BE49-F238E27FC236}">
                <a16:creationId xmlns:a16="http://schemas.microsoft.com/office/drawing/2014/main" id="{5BF5D5EA-0062-2643-BECA-A4CB688FFFF4}"/>
              </a:ext>
            </a:extLst>
          </p:cNvPr>
          <p:cNvSpPr>
            <a:spLocks noGrp="1"/>
          </p:cNvSpPr>
          <p:nvPr>
            <p:ph type="body" sz="quarter" idx="32" hasCustomPrompt="1"/>
          </p:nvPr>
        </p:nvSpPr>
        <p:spPr>
          <a:xfrm>
            <a:off x="15408388" y="3583111"/>
            <a:ext cx="14345498" cy="19328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3">
            <a:extLst>
              <a:ext uri="{FF2B5EF4-FFF2-40B4-BE49-F238E27FC236}">
                <a16:creationId xmlns:a16="http://schemas.microsoft.com/office/drawing/2014/main" id="{98EF1076-6720-3D4D-834F-4FEFE06DEDC3}"/>
              </a:ext>
            </a:extLst>
          </p:cNvPr>
          <p:cNvSpPr>
            <a:spLocks noGrp="1"/>
          </p:cNvSpPr>
          <p:nvPr>
            <p:ph type="body" sz="quarter" idx="33" hasCustomPrompt="1"/>
          </p:nvPr>
        </p:nvSpPr>
        <p:spPr>
          <a:xfrm>
            <a:off x="523581" y="7986903"/>
            <a:ext cx="14345498" cy="19328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3">
            <a:extLst>
              <a:ext uri="{FF2B5EF4-FFF2-40B4-BE49-F238E27FC236}">
                <a16:creationId xmlns:a16="http://schemas.microsoft.com/office/drawing/2014/main" id="{7DC571CD-5DE3-5A42-836C-DCE0C62658EF}"/>
              </a:ext>
            </a:extLst>
          </p:cNvPr>
          <p:cNvSpPr>
            <a:spLocks noGrp="1"/>
          </p:cNvSpPr>
          <p:nvPr>
            <p:ph type="body" sz="quarter" idx="34" hasCustomPrompt="1"/>
          </p:nvPr>
        </p:nvSpPr>
        <p:spPr>
          <a:xfrm>
            <a:off x="523581" y="14720602"/>
            <a:ext cx="14345498" cy="19328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3">
            <a:extLst>
              <a:ext uri="{FF2B5EF4-FFF2-40B4-BE49-F238E27FC236}">
                <a16:creationId xmlns:a16="http://schemas.microsoft.com/office/drawing/2014/main" id="{87D7B53B-79D2-4E43-B024-C1D8EE417B98}"/>
              </a:ext>
            </a:extLst>
          </p:cNvPr>
          <p:cNvSpPr>
            <a:spLocks noGrp="1"/>
          </p:cNvSpPr>
          <p:nvPr>
            <p:ph type="body" sz="quarter" idx="35" hasCustomPrompt="1"/>
          </p:nvPr>
        </p:nvSpPr>
        <p:spPr>
          <a:xfrm>
            <a:off x="523581" y="3619736"/>
            <a:ext cx="14345498" cy="19328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7582369"/>
      </p:ext>
    </p:extLst>
  </p:cSld>
  <p:clrMapOvr>
    <a:masterClrMapping/>
  </p:clrMapOvr>
  <p:extLst>
    <p:ext uri="{DCECCB84-F9BA-43D5-87BE-67443E8EF086}">
      <p15:sldGuideLst xmlns:p15="http://schemas.microsoft.com/office/powerpoint/2012/main">
        <p15:guide id="1" orient="horz" pos="1888" userDrawn="1">
          <p15:clr>
            <a:srgbClr val="FBAE40"/>
          </p15:clr>
        </p15:guide>
        <p15:guide id="2" pos="330" userDrawn="1">
          <p15:clr>
            <a:srgbClr val="FBAE40"/>
          </p15:clr>
        </p15:guide>
        <p15:guide id="3" orient="horz" pos="13061" userDrawn="1">
          <p15:clr>
            <a:srgbClr val="FBAE40"/>
          </p15:clr>
        </p15:guide>
        <p15:guide id="4" pos="9366" userDrawn="1">
          <p15:clr>
            <a:srgbClr val="FBAE40"/>
          </p15:clr>
        </p15:guide>
        <p15:guide id="5" pos="9672" userDrawn="1">
          <p15:clr>
            <a:srgbClr val="FBAE40"/>
          </p15:clr>
        </p15:guide>
        <p15:guide id="6" pos="187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0A5D61-95B0-42AF-9319-F4AA281BD6E7}" type="datetimeFigureOut">
              <a:rPr lang="en-IN" smtClean="0"/>
              <a:t>22-04-2024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F89B74-CD97-4BD1-807B-F2397CFFF375}" type="slidenum">
              <a:rPr lang="en-IN" smtClean="0"/>
              <a:t>‹#›</a:t>
            </a:fld>
            <a:endParaRPr lang="en-IN"/>
          </a:p>
        </p:txBody>
      </p:sp>
    </p:spTree>
    <p:extLst>
      <p:ext uri="{BB962C8B-B14F-4D97-AF65-F5344CB8AC3E}">
        <p14:creationId xmlns:p14="http://schemas.microsoft.com/office/powerpoint/2010/main" val="3089575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892"/>
            <a:ext cx="9764544" cy="4990624"/>
          </a:xfrm>
        </p:spPr>
        <p:txBody>
          <a:bodyPr anchor="b"/>
          <a:lstStyle>
            <a:lvl1pPr>
              <a:defRPr sz="9980"/>
            </a:lvl1pPr>
          </a:lstStyle>
          <a:p>
            <a:r>
              <a:rPr lang="en-US"/>
              <a:t>Click to edit Master title style</a:t>
            </a:r>
            <a:endParaRPr lang="en-US" dirty="0"/>
          </a:p>
        </p:txBody>
      </p:sp>
      <p:sp>
        <p:nvSpPr>
          <p:cNvPr id="3" name="Content Placeholder 2"/>
          <p:cNvSpPr>
            <a:spLocks noGrp="1"/>
          </p:cNvSpPr>
          <p:nvPr>
            <p:ph idx="1"/>
          </p:nvPr>
        </p:nvSpPr>
        <p:spPr>
          <a:xfrm>
            <a:off x="12870909" y="3079537"/>
            <a:ext cx="15326827" cy="15199618"/>
          </a:xfrm>
        </p:spPr>
        <p:txBody>
          <a:bodyPr/>
          <a:lstStyle>
            <a:lvl1pPr>
              <a:defRPr sz="9980"/>
            </a:lvl1pPr>
            <a:lvl2pPr>
              <a:defRPr sz="8733"/>
            </a:lvl2pPr>
            <a:lvl3pPr>
              <a:defRPr sz="7485"/>
            </a:lvl3pPr>
            <a:lvl4pPr>
              <a:defRPr sz="6238"/>
            </a:lvl4pPr>
            <a:lvl5pPr>
              <a:defRPr sz="6238"/>
            </a:lvl5pPr>
            <a:lvl6pPr>
              <a:defRPr sz="6238"/>
            </a:lvl6pPr>
            <a:lvl7pPr>
              <a:defRPr sz="6238"/>
            </a:lvl7pPr>
            <a:lvl8pPr>
              <a:defRPr sz="6238"/>
            </a:lvl8pPr>
            <a:lvl9pPr>
              <a:defRPr sz="623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6517"/>
            <a:ext cx="9764544" cy="11887390"/>
          </a:xfrm>
        </p:spPr>
        <p:txBody>
          <a:bodyPr/>
          <a:lstStyle>
            <a:lvl1pPr marL="0" indent="0">
              <a:buNone/>
              <a:defRPr sz="4990"/>
            </a:lvl1pPr>
            <a:lvl2pPr marL="1425915" indent="0">
              <a:buNone/>
              <a:defRPr sz="4366"/>
            </a:lvl2pPr>
            <a:lvl3pPr marL="2851831" indent="0">
              <a:buNone/>
              <a:defRPr sz="3743"/>
            </a:lvl3pPr>
            <a:lvl4pPr marL="4277746" indent="0">
              <a:buNone/>
              <a:defRPr sz="3119"/>
            </a:lvl4pPr>
            <a:lvl5pPr marL="5703661" indent="0">
              <a:buNone/>
              <a:defRPr sz="3119"/>
            </a:lvl5pPr>
            <a:lvl6pPr marL="7129577" indent="0">
              <a:buNone/>
              <a:defRPr sz="3119"/>
            </a:lvl6pPr>
            <a:lvl7pPr marL="8555492" indent="0">
              <a:buNone/>
              <a:defRPr sz="3119"/>
            </a:lvl7pPr>
            <a:lvl8pPr marL="9981408" indent="0">
              <a:buNone/>
              <a:defRPr sz="3119"/>
            </a:lvl8pPr>
            <a:lvl9pPr marL="11407323" indent="0">
              <a:buNone/>
              <a:defRPr sz="3119"/>
            </a:lvl9pPr>
          </a:lstStyle>
          <a:p>
            <a:pPr lvl="0"/>
            <a:r>
              <a:rPr lang="en-US"/>
              <a:t>Click to edit Master text styles</a:t>
            </a:r>
          </a:p>
        </p:txBody>
      </p:sp>
      <p:sp>
        <p:nvSpPr>
          <p:cNvPr id="5" name="Date Placeholder 4"/>
          <p:cNvSpPr>
            <a:spLocks noGrp="1"/>
          </p:cNvSpPr>
          <p:nvPr>
            <p:ph type="dt" sz="half" idx="10"/>
          </p:nvPr>
        </p:nvSpPr>
        <p:spPr/>
        <p:txBody>
          <a:bodyPr/>
          <a:lstStyle/>
          <a:p>
            <a:fld id="{1D0A5D61-95B0-42AF-9319-F4AA281BD6E7}"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F89B74-CD97-4BD1-807B-F2397CFFF375}" type="slidenum">
              <a:rPr lang="en-IN" smtClean="0"/>
              <a:t>‹#›</a:t>
            </a:fld>
            <a:endParaRPr lang="en-IN"/>
          </a:p>
        </p:txBody>
      </p:sp>
    </p:spTree>
    <p:extLst>
      <p:ext uri="{BB962C8B-B14F-4D97-AF65-F5344CB8AC3E}">
        <p14:creationId xmlns:p14="http://schemas.microsoft.com/office/powerpoint/2010/main" val="2506346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892"/>
            <a:ext cx="9764544" cy="4990624"/>
          </a:xfrm>
        </p:spPr>
        <p:txBody>
          <a:bodyPr anchor="b"/>
          <a:lstStyle>
            <a:lvl1pPr>
              <a:defRPr sz="99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9537"/>
            <a:ext cx="15326827" cy="15199618"/>
          </a:xfrm>
        </p:spPr>
        <p:txBody>
          <a:bodyPr anchor="t"/>
          <a:lstStyle>
            <a:lvl1pPr marL="0" indent="0">
              <a:buNone/>
              <a:defRPr sz="9980"/>
            </a:lvl1pPr>
            <a:lvl2pPr marL="1425915" indent="0">
              <a:buNone/>
              <a:defRPr sz="8733"/>
            </a:lvl2pPr>
            <a:lvl3pPr marL="2851831" indent="0">
              <a:buNone/>
              <a:defRPr sz="7485"/>
            </a:lvl3pPr>
            <a:lvl4pPr marL="4277746" indent="0">
              <a:buNone/>
              <a:defRPr sz="6238"/>
            </a:lvl4pPr>
            <a:lvl5pPr marL="5703661" indent="0">
              <a:buNone/>
              <a:defRPr sz="6238"/>
            </a:lvl5pPr>
            <a:lvl6pPr marL="7129577" indent="0">
              <a:buNone/>
              <a:defRPr sz="6238"/>
            </a:lvl6pPr>
            <a:lvl7pPr marL="8555492" indent="0">
              <a:buNone/>
              <a:defRPr sz="6238"/>
            </a:lvl7pPr>
            <a:lvl8pPr marL="9981408" indent="0">
              <a:buNone/>
              <a:defRPr sz="6238"/>
            </a:lvl8pPr>
            <a:lvl9pPr marL="11407323" indent="0">
              <a:buNone/>
              <a:defRPr sz="6238"/>
            </a:lvl9pPr>
          </a:lstStyle>
          <a:p>
            <a:r>
              <a:rPr lang="en-US"/>
              <a:t>Click icon to add picture</a:t>
            </a:r>
            <a:endParaRPr lang="en-US" dirty="0"/>
          </a:p>
        </p:txBody>
      </p:sp>
      <p:sp>
        <p:nvSpPr>
          <p:cNvPr id="4" name="Text Placeholder 3"/>
          <p:cNvSpPr>
            <a:spLocks noGrp="1"/>
          </p:cNvSpPr>
          <p:nvPr>
            <p:ph type="body" sz="half" idx="2"/>
          </p:nvPr>
        </p:nvSpPr>
        <p:spPr>
          <a:xfrm>
            <a:off x="2085364" y="6416517"/>
            <a:ext cx="9764544" cy="11887390"/>
          </a:xfrm>
        </p:spPr>
        <p:txBody>
          <a:bodyPr/>
          <a:lstStyle>
            <a:lvl1pPr marL="0" indent="0">
              <a:buNone/>
              <a:defRPr sz="4990"/>
            </a:lvl1pPr>
            <a:lvl2pPr marL="1425915" indent="0">
              <a:buNone/>
              <a:defRPr sz="4366"/>
            </a:lvl2pPr>
            <a:lvl3pPr marL="2851831" indent="0">
              <a:buNone/>
              <a:defRPr sz="3743"/>
            </a:lvl3pPr>
            <a:lvl4pPr marL="4277746" indent="0">
              <a:buNone/>
              <a:defRPr sz="3119"/>
            </a:lvl4pPr>
            <a:lvl5pPr marL="5703661" indent="0">
              <a:buNone/>
              <a:defRPr sz="3119"/>
            </a:lvl5pPr>
            <a:lvl6pPr marL="7129577" indent="0">
              <a:buNone/>
              <a:defRPr sz="3119"/>
            </a:lvl6pPr>
            <a:lvl7pPr marL="8555492" indent="0">
              <a:buNone/>
              <a:defRPr sz="3119"/>
            </a:lvl7pPr>
            <a:lvl8pPr marL="9981408" indent="0">
              <a:buNone/>
              <a:defRPr sz="3119"/>
            </a:lvl8pPr>
            <a:lvl9pPr marL="11407323" indent="0">
              <a:buNone/>
              <a:defRPr sz="3119"/>
            </a:lvl9pPr>
          </a:lstStyle>
          <a:p>
            <a:pPr lvl="0"/>
            <a:r>
              <a:rPr lang="en-US"/>
              <a:t>Click to edit Master text styles</a:t>
            </a:r>
          </a:p>
        </p:txBody>
      </p:sp>
      <p:sp>
        <p:nvSpPr>
          <p:cNvPr id="5" name="Date Placeholder 4"/>
          <p:cNvSpPr>
            <a:spLocks noGrp="1"/>
          </p:cNvSpPr>
          <p:nvPr>
            <p:ph type="dt" sz="half" idx="10"/>
          </p:nvPr>
        </p:nvSpPr>
        <p:spPr/>
        <p:txBody>
          <a:bodyPr/>
          <a:lstStyle/>
          <a:p>
            <a:fld id="{1D0A5D61-95B0-42AF-9319-F4AA281BD6E7}"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F89B74-CD97-4BD1-807B-F2397CFFF375}" type="slidenum">
              <a:rPr lang="en-IN" smtClean="0"/>
              <a:t>‹#›</a:t>
            </a:fld>
            <a:endParaRPr lang="en-IN"/>
          </a:p>
        </p:txBody>
      </p:sp>
    </p:spTree>
    <p:extLst>
      <p:ext uri="{BB962C8B-B14F-4D97-AF65-F5344CB8AC3E}">
        <p14:creationId xmlns:p14="http://schemas.microsoft.com/office/powerpoint/2010/main" val="3304657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0A5D61-95B0-42AF-9319-F4AA281BD6E7}"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F89B74-CD97-4BD1-807B-F2397CFFF375}" type="slidenum">
              <a:rPr lang="en-IN" smtClean="0"/>
              <a:t>‹#›</a:t>
            </a:fld>
            <a:endParaRPr lang="en-IN"/>
          </a:p>
        </p:txBody>
      </p:sp>
    </p:spTree>
    <p:extLst>
      <p:ext uri="{BB962C8B-B14F-4D97-AF65-F5344CB8AC3E}">
        <p14:creationId xmlns:p14="http://schemas.microsoft.com/office/powerpoint/2010/main" val="2798558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734"/>
            <a:ext cx="6528093" cy="1812567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734"/>
            <a:ext cx="19205838" cy="181256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0A5D61-95B0-42AF-9319-F4AA281BD6E7}"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F89B74-CD97-4BD1-807B-F2397CFFF375}" type="slidenum">
              <a:rPr lang="en-IN" smtClean="0"/>
              <a:t>‹#›</a:t>
            </a:fld>
            <a:endParaRPr lang="en-IN"/>
          </a:p>
        </p:txBody>
      </p:sp>
    </p:spTree>
    <p:extLst>
      <p:ext uri="{BB962C8B-B14F-4D97-AF65-F5344CB8AC3E}">
        <p14:creationId xmlns:p14="http://schemas.microsoft.com/office/powerpoint/2010/main" val="35732015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With Guides">
    <p:spTree>
      <p:nvGrpSpPr>
        <p:cNvPr id="1" name=""/>
        <p:cNvGrpSpPr/>
        <p:nvPr/>
      </p:nvGrpSpPr>
      <p:grpSpPr>
        <a:xfrm>
          <a:off x="0" y="0"/>
          <a:ext cx="0" cy="0"/>
          <a:chOff x="0" y="0"/>
          <a:chExt cx="0" cy="0"/>
        </a:xfrm>
      </p:grpSpPr>
      <p:sp>
        <p:nvSpPr>
          <p:cNvPr id="2" name="Text Placeholder 17">
            <a:extLst>
              <a:ext uri="{FF2B5EF4-FFF2-40B4-BE49-F238E27FC236}">
                <a16:creationId xmlns:a16="http://schemas.microsoft.com/office/drawing/2014/main" id="{7EC6E9F1-1D36-754F-9242-B5685664D722}"/>
              </a:ext>
            </a:extLst>
          </p:cNvPr>
          <p:cNvSpPr>
            <a:spLocks noGrp="1"/>
          </p:cNvSpPr>
          <p:nvPr>
            <p:ph type="body" sz="quarter" idx="12" hasCustomPrompt="1"/>
          </p:nvPr>
        </p:nvSpPr>
        <p:spPr>
          <a:xfrm>
            <a:off x="3812210" y="418750"/>
            <a:ext cx="22650793" cy="757130"/>
          </a:xfrm>
          <a:prstGeom prst="rect">
            <a:avLst/>
          </a:prstGeom>
        </p:spPr>
        <p:txBody>
          <a:bodyPr wrap="square">
            <a:spAutoFit/>
          </a:bodyPr>
          <a:lstStyle>
            <a:lvl1pPr marL="0" indent="0" algn="ctr">
              <a:buNone/>
              <a:defRPr sz="48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3" name="Text Placeholder 17">
            <a:extLst>
              <a:ext uri="{FF2B5EF4-FFF2-40B4-BE49-F238E27FC236}">
                <a16:creationId xmlns:a16="http://schemas.microsoft.com/office/drawing/2014/main" id="{63372AC4-ED2A-244A-8F01-532EBD5A19BD}"/>
              </a:ext>
            </a:extLst>
          </p:cNvPr>
          <p:cNvSpPr>
            <a:spLocks noGrp="1"/>
          </p:cNvSpPr>
          <p:nvPr>
            <p:ph type="body" sz="quarter" idx="11" hasCustomPrompt="1"/>
          </p:nvPr>
        </p:nvSpPr>
        <p:spPr>
          <a:xfrm>
            <a:off x="3812210" y="1167319"/>
            <a:ext cx="22650793" cy="590931"/>
          </a:xfrm>
          <a:prstGeom prst="rect">
            <a:avLst/>
          </a:prstGeom>
        </p:spPr>
        <p:txBody>
          <a:bodyPr wrap="square">
            <a:spAutoFit/>
          </a:bodyPr>
          <a:lstStyle>
            <a:lvl1pPr marL="0" indent="0" algn="ctr">
              <a:buNone/>
              <a:defRPr sz="36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4" name="Text Placeholder 17">
            <a:extLst>
              <a:ext uri="{FF2B5EF4-FFF2-40B4-BE49-F238E27FC236}">
                <a16:creationId xmlns:a16="http://schemas.microsoft.com/office/drawing/2014/main" id="{B18BAA77-0A3E-764F-B890-FA37EFC3FAF9}"/>
              </a:ext>
            </a:extLst>
          </p:cNvPr>
          <p:cNvSpPr>
            <a:spLocks noGrp="1"/>
          </p:cNvSpPr>
          <p:nvPr>
            <p:ph type="body" sz="quarter" idx="10" hasCustomPrompt="1"/>
          </p:nvPr>
        </p:nvSpPr>
        <p:spPr>
          <a:xfrm>
            <a:off x="3812210" y="1817450"/>
            <a:ext cx="22650793" cy="535531"/>
          </a:xfrm>
          <a:prstGeom prst="rect">
            <a:avLst/>
          </a:prstGeom>
        </p:spPr>
        <p:txBody>
          <a:bodyPr wrap="square">
            <a:spAutoFit/>
          </a:bodyPr>
          <a:lstStyle>
            <a:lvl1pPr marL="0" indent="0" algn="ctr">
              <a:buNone/>
              <a:defRPr sz="32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5" name="Text Placeholder 9">
            <a:extLst>
              <a:ext uri="{FF2B5EF4-FFF2-40B4-BE49-F238E27FC236}">
                <a16:creationId xmlns:a16="http://schemas.microsoft.com/office/drawing/2014/main" id="{2A117612-6545-164C-803E-6FCDBB6DEA8C}"/>
              </a:ext>
            </a:extLst>
          </p:cNvPr>
          <p:cNvSpPr>
            <a:spLocks noGrp="1"/>
          </p:cNvSpPr>
          <p:nvPr>
            <p:ph type="body" sz="quarter" idx="15" hasCustomPrompt="1"/>
          </p:nvPr>
        </p:nvSpPr>
        <p:spPr>
          <a:xfrm>
            <a:off x="523575" y="3240572"/>
            <a:ext cx="14345503" cy="424732"/>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INTRODUCTION or ABSTRACT</a:t>
            </a:r>
          </a:p>
        </p:txBody>
      </p:sp>
      <p:sp>
        <p:nvSpPr>
          <p:cNvPr id="6" name="Text Placeholder 9">
            <a:extLst>
              <a:ext uri="{FF2B5EF4-FFF2-40B4-BE49-F238E27FC236}">
                <a16:creationId xmlns:a16="http://schemas.microsoft.com/office/drawing/2014/main" id="{580D514D-84EF-3640-BA23-0EAFC82F7527}"/>
              </a:ext>
            </a:extLst>
          </p:cNvPr>
          <p:cNvSpPr>
            <a:spLocks noGrp="1"/>
          </p:cNvSpPr>
          <p:nvPr>
            <p:ph type="body" sz="quarter" idx="17" hasCustomPrompt="1"/>
          </p:nvPr>
        </p:nvSpPr>
        <p:spPr>
          <a:xfrm>
            <a:off x="523575" y="7639979"/>
            <a:ext cx="14345503" cy="424732"/>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OBJECTIVES</a:t>
            </a:r>
          </a:p>
        </p:txBody>
      </p:sp>
      <p:sp>
        <p:nvSpPr>
          <p:cNvPr id="7" name="Text Placeholder 9">
            <a:extLst>
              <a:ext uri="{FF2B5EF4-FFF2-40B4-BE49-F238E27FC236}">
                <a16:creationId xmlns:a16="http://schemas.microsoft.com/office/drawing/2014/main" id="{75936905-C8E2-CA40-9E00-D1BB11981289}"/>
              </a:ext>
            </a:extLst>
          </p:cNvPr>
          <p:cNvSpPr>
            <a:spLocks noGrp="1"/>
          </p:cNvSpPr>
          <p:nvPr>
            <p:ph type="body" sz="quarter" idx="18" hasCustomPrompt="1"/>
          </p:nvPr>
        </p:nvSpPr>
        <p:spPr>
          <a:xfrm>
            <a:off x="523578" y="14383932"/>
            <a:ext cx="14345501" cy="424732"/>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MATERIALS &amp; METHODS</a:t>
            </a:r>
          </a:p>
        </p:txBody>
      </p:sp>
      <p:sp>
        <p:nvSpPr>
          <p:cNvPr id="8" name="Text Placeholder 9">
            <a:extLst>
              <a:ext uri="{FF2B5EF4-FFF2-40B4-BE49-F238E27FC236}">
                <a16:creationId xmlns:a16="http://schemas.microsoft.com/office/drawing/2014/main" id="{FCF35237-B603-9B44-B430-109FE9DF17F4}"/>
              </a:ext>
            </a:extLst>
          </p:cNvPr>
          <p:cNvSpPr>
            <a:spLocks noGrp="1"/>
          </p:cNvSpPr>
          <p:nvPr>
            <p:ph type="body" sz="quarter" idx="19" hasCustomPrompt="1"/>
          </p:nvPr>
        </p:nvSpPr>
        <p:spPr>
          <a:xfrm>
            <a:off x="15408383" y="3240572"/>
            <a:ext cx="14345501" cy="424732"/>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RESULTS</a:t>
            </a:r>
          </a:p>
        </p:txBody>
      </p:sp>
      <p:sp>
        <p:nvSpPr>
          <p:cNvPr id="9" name="Text Placeholder 9">
            <a:extLst>
              <a:ext uri="{FF2B5EF4-FFF2-40B4-BE49-F238E27FC236}">
                <a16:creationId xmlns:a16="http://schemas.microsoft.com/office/drawing/2014/main" id="{CEB7C6DD-5A4F-0B4F-A818-01762CDADFD0}"/>
              </a:ext>
            </a:extLst>
          </p:cNvPr>
          <p:cNvSpPr>
            <a:spLocks noGrp="1"/>
          </p:cNvSpPr>
          <p:nvPr>
            <p:ph type="body" sz="quarter" idx="20" hasCustomPrompt="1"/>
          </p:nvPr>
        </p:nvSpPr>
        <p:spPr>
          <a:xfrm>
            <a:off x="15408383" y="9031428"/>
            <a:ext cx="14345501" cy="424732"/>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CONCLUSIONS</a:t>
            </a:r>
          </a:p>
        </p:txBody>
      </p:sp>
      <p:sp>
        <p:nvSpPr>
          <p:cNvPr id="10" name="Text Placeholder 9">
            <a:extLst>
              <a:ext uri="{FF2B5EF4-FFF2-40B4-BE49-F238E27FC236}">
                <a16:creationId xmlns:a16="http://schemas.microsoft.com/office/drawing/2014/main" id="{EB0D2620-28F8-BB45-AD84-D74189F11FCA}"/>
              </a:ext>
            </a:extLst>
          </p:cNvPr>
          <p:cNvSpPr>
            <a:spLocks noGrp="1"/>
          </p:cNvSpPr>
          <p:nvPr>
            <p:ph type="body" sz="quarter" idx="21" hasCustomPrompt="1"/>
          </p:nvPr>
        </p:nvSpPr>
        <p:spPr>
          <a:xfrm>
            <a:off x="15408379" y="15140950"/>
            <a:ext cx="14345501" cy="424732"/>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REFERENCES</a:t>
            </a:r>
          </a:p>
        </p:txBody>
      </p:sp>
      <p:sp>
        <p:nvSpPr>
          <p:cNvPr id="11" name="Text Placeholder 13">
            <a:extLst>
              <a:ext uri="{FF2B5EF4-FFF2-40B4-BE49-F238E27FC236}">
                <a16:creationId xmlns:a16="http://schemas.microsoft.com/office/drawing/2014/main" id="{0C0EA196-1631-9B4D-B87E-BAB2CE5F3C03}"/>
              </a:ext>
            </a:extLst>
          </p:cNvPr>
          <p:cNvSpPr>
            <a:spLocks noGrp="1"/>
          </p:cNvSpPr>
          <p:nvPr>
            <p:ph type="body" sz="quarter" idx="29" hasCustomPrompt="1"/>
          </p:nvPr>
        </p:nvSpPr>
        <p:spPr>
          <a:xfrm>
            <a:off x="15408384" y="19329925"/>
            <a:ext cx="14345498" cy="2142125"/>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9">
            <a:extLst>
              <a:ext uri="{FF2B5EF4-FFF2-40B4-BE49-F238E27FC236}">
                <a16:creationId xmlns:a16="http://schemas.microsoft.com/office/drawing/2014/main" id="{6655D10F-96DD-974C-A39A-6B5F7EC6A0DA}"/>
              </a:ext>
            </a:extLst>
          </p:cNvPr>
          <p:cNvSpPr>
            <a:spLocks noGrp="1"/>
          </p:cNvSpPr>
          <p:nvPr>
            <p:ph type="body" sz="quarter" idx="22" hasCustomPrompt="1"/>
          </p:nvPr>
        </p:nvSpPr>
        <p:spPr>
          <a:xfrm>
            <a:off x="15408382" y="19001980"/>
            <a:ext cx="14345498" cy="424732"/>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ACKNOWLEDGEMENTS or  CONTACT</a:t>
            </a:r>
          </a:p>
        </p:txBody>
      </p:sp>
      <p:sp>
        <p:nvSpPr>
          <p:cNvPr id="13" name="Text Placeholder 13">
            <a:extLst>
              <a:ext uri="{FF2B5EF4-FFF2-40B4-BE49-F238E27FC236}">
                <a16:creationId xmlns:a16="http://schemas.microsoft.com/office/drawing/2014/main" id="{A5AE8110-FF73-9A44-862E-A565D57EC493}"/>
              </a:ext>
            </a:extLst>
          </p:cNvPr>
          <p:cNvSpPr>
            <a:spLocks noGrp="1"/>
          </p:cNvSpPr>
          <p:nvPr>
            <p:ph type="body" sz="quarter" idx="30" hasCustomPrompt="1"/>
          </p:nvPr>
        </p:nvSpPr>
        <p:spPr>
          <a:xfrm>
            <a:off x="15408375" y="15483489"/>
            <a:ext cx="14345498" cy="2142125"/>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3">
            <a:extLst>
              <a:ext uri="{FF2B5EF4-FFF2-40B4-BE49-F238E27FC236}">
                <a16:creationId xmlns:a16="http://schemas.microsoft.com/office/drawing/2014/main" id="{54465CC6-2E4E-7F43-A0EB-8891312D3024}"/>
              </a:ext>
            </a:extLst>
          </p:cNvPr>
          <p:cNvSpPr>
            <a:spLocks noGrp="1"/>
          </p:cNvSpPr>
          <p:nvPr>
            <p:ph type="body" sz="quarter" idx="31" hasCustomPrompt="1"/>
          </p:nvPr>
        </p:nvSpPr>
        <p:spPr>
          <a:xfrm>
            <a:off x="15408374" y="9382656"/>
            <a:ext cx="14345498" cy="2142125"/>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a:extLst>
              <a:ext uri="{FF2B5EF4-FFF2-40B4-BE49-F238E27FC236}">
                <a16:creationId xmlns:a16="http://schemas.microsoft.com/office/drawing/2014/main" id="{5BF5D5EA-0062-2643-BECA-A4CB688FFFF4}"/>
              </a:ext>
            </a:extLst>
          </p:cNvPr>
          <p:cNvSpPr>
            <a:spLocks noGrp="1"/>
          </p:cNvSpPr>
          <p:nvPr>
            <p:ph type="body" sz="quarter" idx="32" hasCustomPrompt="1"/>
          </p:nvPr>
        </p:nvSpPr>
        <p:spPr>
          <a:xfrm>
            <a:off x="15408388" y="3583111"/>
            <a:ext cx="14345498" cy="2142125"/>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3">
            <a:extLst>
              <a:ext uri="{FF2B5EF4-FFF2-40B4-BE49-F238E27FC236}">
                <a16:creationId xmlns:a16="http://schemas.microsoft.com/office/drawing/2014/main" id="{98EF1076-6720-3D4D-834F-4FEFE06DEDC3}"/>
              </a:ext>
            </a:extLst>
          </p:cNvPr>
          <p:cNvSpPr>
            <a:spLocks noGrp="1"/>
          </p:cNvSpPr>
          <p:nvPr>
            <p:ph type="body" sz="quarter" idx="33" hasCustomPrompt="1"/>
          </p:nvPr>
        </p:nvSpPr>
        <p:spPr>
          <a:xfrm>
            <a:off x="523581" y="7986903"/>
            <a:ext cx="14345498" cy="2142125"/>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3">
            <a:extLst>
              <a:ext uri="{FF2B5EF4-FFF2-40B4-BE49-F238E27FC236}">
                <a16:creationId xmlns:a16="http://schemas.microsoft.com/office/drawing/2014/main" id="{7DC571CD-5DE3-5A42-836C-DCE0C62658EF}"/>
              </a:ext>
            </a:extLst>
          </p:cNvPr>
          <p:cNvSpPr>
            <a:spLocks noGrp="1"/>
          </p:cNvSpPr>
          <p:nvPr>
            <p:ph type="body" sz="quarter" idx="34" hasCustomPrompt="1"/>
          </p:nvPr>
        </p:nvSpPr>
        <p:spPr>
          <a:xfrm>
            <a:off x="523581" y="14720602"/>
            <a:ext cx="14345498" cy="2142125"/>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3">
            <a:extLst>
              <a:ext uri="{FF2B5EF4-FFF2-40B4-BE49-F238E27FC236}">
                <a16:creationId xmlns:a16="http://schemas.microsoft.com/office/drawing/2014/main" id="{87D7B53B-79D2-4E43-B024-C1D8EE417B98}"/>
              </a:ext>
            </a:extLst>
          </p:cNvPr>
          <p:cNvSpPr>
            <a:spLocks noGrp="1"/>
          </p:cNvSpPr>
          <p:nvPr>
            <p:ph type="body" sz="quarter" idx="35" hasCustomPrompt="1"/>
          </p:nvPr>
        </p:nvSpPr>
        <p:spPr>
          <a:xfrm>
            <a:off x="523581" y="3619736"/>
            <a:ext cx="14345498" cy="2142125"/>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59017557"/>
      </p:ext>
    </p:extLst>
  </p:cSld>
  <p:clrMapOvr>
    <a:masterClrMapping/>
  </p:clrMapOvr>
  <p:extLst>
    <p:ext uri="{DCECCB84-F9BA-43D5-87BE-67443E8EF086}">
      <p15:sldGuideLst xmlns:p15="http://schemas.microsoft.com/office/powerpoint/2012/main">
        <p15:guide id="1" orient="horz" pos="1888">
          <p15:clr>
            <a:srgbClr val="FBAE40"/>
          </p15:clr>
        </p15:guide>
        <p15:guide id="2" pos="330">
          <p15:clr>
            <a:srgbClr val="FBAE40"/>
          </p15:clr>
        </p15:guide>
        <p15:guide id="3" orient="horz" pos="13061">
          <p15:clr>
            <a:srgbClr val="FBAE40"/>
          </p15:clr>
        </p15:guide>
        <p15:guide id="4" pos="9366">
          <p15:clr>
            <a:srgbClr val="FBAE40"/>
          </p15:clr>
        </p15:guide>
        <p15:guide id="5" pos="9672">
          <p15:clr>
            <a:srgbClr val="FBAE40"/>
          </p15:clr>
        </p15:guide>
        <p15:guide id="6" pos="1874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9977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With Guides">
    <p:spTree>
      <p:nvGrpSpPr>
        <p:cNvPr id="1" name=""/>
        <p:cNvGrpSpPr/>
        <p:nvPr/>
      </p:nvGrpSpPr>
      <p:grpSpPr>
        <a:xfrm>
          <a:off x="0" y="0"/>
          <a:ext cx="0" cy="0"/>
          <a:chOff x="0" y="0"/>
          <a:chExt cx="0" cy="0"/>
        </a:xfrm>
      </p:grpSpPr>
      <p:sp>
        <p:nvSpPr>
          <p:cNvPr id="2" name="Text Placeholder 17">
            <a:extLst>
              <a:ext uri="{FF2B5EF4-FFF2-40B4-BE49-F238E27FC236}">
                <a16:creationId xmlns:a16="http://schemas.microsoft.com/office/drawing/2014/main" id="{7EC6E9F1-1D36-754F-9242-B5685664D722}"/>
              </a:ext>
            </a:extLst>
          </p:cNvPr>
          <p:cNvSpPr>
            <a:spLocks noGrp="1"/>
          </p:cNvSpPr>
          <p:nvPr>
            <p:ph type="body" sz="quarter" idx="12" hasCustomPrompt="1"/>
          </p:nvPr>
        </p:nvSpPr>
        <p:spPr>
          <a:xfrm>
            <a:off x="3812210" y="418750"/>
            <a:ext cx="22650793" cy="830997"/>
          </a:xfrm>
          <a:prstGeom prst="rect">
            <a:avLst/>
          </a:prstGeom>
        </p:spPr>
        <p:txBody>
          <a:bodyPr wrap="square">
            <a:spAutoFit/>
          </a:bodyPr>
          <a:lstStyle>
            <a:lvl1pPr marL="0" indent="0" algn="ctr">
              <a:buNone/>
              <a:defRPr sz="48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3" name="Text Placeholder 17">
            <a:extLst>
              <a:ext uri="{FF2B5EF4-FFF2-40B4-BE49-F238E27FC236}">
                <a16:creationId xmlns:a16="http://schemas.microsoft.com/office/drawing/2014/main" id="{63372AC4-ED2A-244A-8F01-532EBD5A19BD}"/>
              </a:ext>
            </a:extLst>
          </p:cNvPr>
          <p:cNvSpPr>
            <a:spLocks noGrp="1"/>
          </p:cNvSpPr>
          <p:nvPr>
            <p:ph type="body" sz="quarter" idx="11" hasCustomPrompt="1"/>
          </p:nvPr>
        </p:nvSpPr>
        <p:spPr>
          <a:xfrm>
            <a:off x="3812210" y="1167319"/>
            <a:ext cx="22650793" cy="646331"/>
          </a:xfrm>
          <a:prstGeom prst="rect">
            <a:avLst/>
          </a:prstGeom>
        </p:spPr>
        <p:txBody>
          <a:bodyPr wrap="square">
            <a:spAutoFit/>
          </a:bodyPr>
          <a:lstStyle>
            <a:lvl1pPr marL="0" indent="0" algn="ctr">
              <a:buNone/>
              <a:defRPr sz="36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4" name="Text Placeholder 17">
            <a:extLst>
              <a:ext uri="{FF2B5EF4-FFF2-40B4-BE49-F238E27FC236}">
                <a16:creationId xmlns:a16="http://schemas.microsoft.com/office/drawing/2014/main" id="{B18BAA77-0A3E-764F-B890-FA37EFC3FAF9}"/>
              </a:ext>
            </a:extLst>
          </p:cNvPr>
          <p:cNvSpPr>
            <a:spLocks noGrp="1"/>
          </p:cNvSpPr>
          <p:nvPr>
            <p:ph type="body" sz="quarter" idx="10" hasCustomPrompt="1"/>
          </p:nvPr>
        </p:nvSpPr>
        <p:spPr>
          <a:xfrm>
            <a:off x="3812210" y="1817450"/>
            <a:ext cx="22650793" cy="584775"/>
          </a:xfrm>
          <a:prstGeom prst="rect">
            <a:avLst/>
          </a:prstGeom>
        </p:spPr>
        <p:txBody>
          <a:bodyPr wrap="square">
            <a:spAutoFit/>
          </a:bodyPr>
          <a:lstStyle>
            <a:lvl1pPr marL="0" indent="0" algn="ctr">
              <a:buNone/>
              <a:defRPr sz="32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5" name="Text Placeholder 9">
            <a:extLst>
              <a:ext uri="{FF2B5EF4-FFF2-40B4-BE49-F238E27FC236}">
                <a16:creationId xmlns:a16="http://schemas.microsoft.com/office/drawing/2014/main" id="{2A117612-6545-164C-803E-6FCDBB6DEA8C}"/>
              </a:ext>
            </a:extLst>
          </p:cNvPr>
          <p:cNvSpPr>
            <a:spLocks noGrp="1"/>
          </p:cNvSpPr>
          <p:nvPr>
            <p:ph type="body" sz="quarter" idx="15" hasCustomPrompt="1"/>
          </p:nvPr>
        </p:nvSpPr>
        <p:spPr>
          <a:xfrm>
            <a:off x="523575" y="3240572"/>
            <a:ext cx="14345503"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INTRODUCTION or ABSTRACT</a:t>
            </a:r>
          </a:p>
        </p:txBody>
      </p:sp>
      <p:sp>
        <p:nvSpPr>
          <p:cNvPr id="6" name="Text Placeholder 9">
            <a:extLst>
              <a:ext uri="{FF2B5EF4-FFF2-40B4-BE49-F238E27FC236}">
                <a16:creationId xmlns:a16="http://schemas.microsoft.com/office/drawing/2014/main" id="{580D514D-84EF-3640-BA23-0EAFC82F7527}"/>
              </a:ext>
            </a:extLst>
          </p:cNvPr>
          <p:cNvSpPr>
            <a:spLocks noGrp="1"/>
          </p:cNvSpPr>
          <p:nvPr>
            <p:ph type="body" sz="quarter" idx="17" hasCustomPrompt="1"/>
          </p:nvPr>
        </p:nvSpPr>
        <p:spPr>
          <a:xfrm>
            <a:off x="523575" y="7639979"/>
            <a:ext cx="14345503"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OBJECTIVES</a:t>
            </a:r>
          </a:p>
        </p:txBody>
      </p:sp>
      <p:sp>
        <p:nvSpPr>
          <p:cNvPr id="7" name="Text Placeholder 9">
            <a:extLst>
              <a:ext uri="{FF2B5EF4-FFF2-40B4-BE49-F238E27FC236}">
                <a16:creationId xmlns:a16="http://schemas.microsoft.com/office/drawing/2014/main" id="{75936905-C8E2-CA40-9E00-D1BB11981289}"/>
              </a:ext>
            </a:extLst>
          </p:cNvPr>
          <p:cNvSpPr>
            <a:spLocks noGrp="1"/>
          </p:cNvSpPr>
          <p:nvPr>
            <p:ph type="body" sz="quarter" idx="18" hasCustomPrompt="1"/>
          </p:nvPr>
        </p:nvSpPr>
        <p:spPr>
          <a:xfrm>
            <a:off x="523578" y="14383932"/>
            <a:ext cx="14345501"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MATERIALS &amp; METHODS</a:t>
            </a:r>
          </a:p>
        </p:txBody>
      </p:sp>
      <p:sp>
        <p:nvSpPr>
          <p:cNvPr id="8" name="Text Placeholder 9">
            <a:extLst>
              <a:ext uri="{FF2B5EF4-FFF2-40B4-BE49-F238E27FC236}">
                <a16:creationId xmlns:a16="http://schemas.microsoft.com/office/drawing/2014/main" id="{FCF35237-B603-9B44-B430-109FE9DF17F4}"/>
              </a:ext>
            </a:extLst>
          </p:cNvPr>
          <p:cNvSpPr>
            <a:spLocks noGrp="1"/>
          </p:cNvSpPr>
          <p:nvPr>
            <p:ph type="body" sz="quarter" idx="19" hasCustomPrompt="1"/>
          </p:nvPr>
        </p:nvSpPr>
        <p:spPr>
          <a:xfrm>
            <a:off x="15408383" y="3240572"/>
            <a:ext cx="14345501"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RESULTS</a:t>
            </a:r>
          </a:p>
        </p:txBody>
      </p:sp>
      <p:sp>
        <p:nvSpPr>
          <p:cNvPr id="9" name="Text Placeholder 9">
            <a:extLst>
              <a:ext uri="{FF2B5EF4-FFF2-40B4-BE49-F238E27FC236}">
                <a16:creationId xmlns:a16="http://schemas.microsoft.com/office/drawing/2014/main" id="{CEB7C6DD-5A4F-0B4F-A818-01762CDADFD0}"/>
              </a:ext>
            </a:extLst>
          </p:cNvPr>
          <p:cNvSpPr>
            <a:spLocks noGrp="1"/>
          </p:cNvSpPr>
          <p:nvPr>
            <p:ph type="body" sz="quarter" idx="20" hasCustomPrompt="1"/>
          </p:nvPr>
        </p:nvSpPr>
        <p:spPr>
          <a:xfrm>
            <a:off x="15408383" y="9031428"/>
            <a:ext cx="14345501"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CONCLUSIONS</a:t>
            </a:r>
          </a:p>
        </p:txBody>
      </p:sp>
      <p:sp>
        <p:nvSpPr>
          <p:cNvPr id="10" name="Text Placeholder 9">
            <a:extLst>
              <a:ext uri="{FF2B5EF4-FFF2-40B4-BE49-F238E27FC236}">
                <a16:creationId xmlns:a16="http://schemas.microsoft.com/office/drawing/2014/main" id="{EB0D2620-28F8-BB45-AD84-D74189F11FCA}"/>
              </a:ext>
            </a:extLst>
          </p:cNvPr>
          <p:cNvSpPr>
            <a:spLocks noGrp="1"/>
          </p:cNvSpPr>
          <p:nvPr>
            <p:ph type="body" sz="quarter" idx="21" hasCustomPrompt="1"/>
          </p:nvPr>
        </p:nvSpPr>
        <p:spPr>
          <a:xfrm>
            <a:off x="15408379" y="15140950"/>
            <a:ext cx="14345501"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REFERENCES</a:t>
            </a:r>
          </a:p>
        </p:txBody>
      </p:sp>
      <p:sp>
        <p:nvSpPr>
          <p:cNvPr id="11" name="Text Placeholder 13">
            <a:extLst>
              <a:ext uri="{FF2B5EF4-FFF2-40B4-BE49-F238E27FC236}">
                <a16:creationId xmlns:a16="http://schemas.microsoft.com/office/drawing/2014/main" id="{0C0EA196-1631-9B4D-B87E-BAB2CE5F3C03}"/>
              </a:ext>
            </a:extLst>
          </p:cNvPr>
          <p:cNvSpPr>
            <a:spLocks noGrp="1"/>
          </p:cNvSpPr>
          <p:nvPr>
            <p:ph type="body" sz="quarter" idx="29" hasCustomPrompt="1"/>
          </p:nvPr>
        </p:nvSpPr>
        <p:spPr>
          <a:xfrm>
            <a:off x="15408384" y="19329925"/>
            <a:ext cx="14345498" cy="19328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9">
            <a:extLst>
              <a:ext uri="{FF2B5EF4-FFF2-40B4-BE49-F238E27FC236}">
                <a16:creationId xmlns:a16="http://schemas.microsoft.com/office/drawing/2014/main" id="{6655D10F-96DD-974C-A39A-6B5F7EC6A0DA}"/>
              </a:ext>
            </a:extLst>
          </p:cNvPr>
          <p:cNvSpPr>
            <a:spLocks noGrp="1"/>
          </p:cNvSpPr>
          <p:nvPr>
            <p:ph type="body" sz="quarter" idx="22" hasCustomPrompt="1"/>
          </p:nvPr>
        </p:nvSpPr>
        <p:spPr>
          <a:xfrm>
            <a:off x="15408382" y="19001980"/>
            <a:ext cx="14345498"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ACKNOWLEDGEMENTS or  CONTACT</a:t>
            </a:r>
          </a:p>
        </p:txBody>
      </p:sp>
      <p:sp>
        <p:nvSpPr>
          <p:cNvPr id="13" name="Text Placeholder 13">
            <a:extLst>
              <a:ext uri="{FF2B5EF4-FFF2-40B4-BE49-F238E27FC236}">
                <a16:creationId xmlns:a16="http://schemas.microsoft.com/office/drawing/2014/main" id="{A5AE8110-FF73-9A44-862E-A565D57EC493}"/>
              </a:ext>
            </a:extLst>
          </p:cNvPr>
          <p:cNvSpPr>
            <a:spLocks noGrp="1"/>
          </p:cNvSpPr>
          <p:nvPr>
            <p:ph type="body" sz="quarter" idx="30" hasCustomPrompt="1"/>
          </p:nvPr>
        </p:nvSpPr>
        <p:spPr>
          <a:xfrm>
            <a:off x="15408375" y="15483489"/>
            <a:ext cx="14345498" cy="19328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3">
            <a:extLst>
              <a:ext uri="{FF2B5EF4-FFF2-40B4-BE49-F238E27FC236}">
                <a16:creationId xmlns:a16="http://schemas.microsoft.com/office/drawing/2014/main" id="{54465CC6-2E4E-7F43-A0EB-8891312D3024}"/>
              </a:ext>
            </a:extLst>
          </p:cNvPr>
          <p:cNvSpPr>
            <a:spLocks noGrp="1"/>
          </p:cNvSpPr>
          <p:nvPr>
            <p:ph type="body" sz="quarter" idx="31" hasCustomPrompt="1"/>
          </p:nvPr>
        </p:nvSpPr>
        <p:spPr>
          <a:xfrm>
            <a:off x="15408374" y="9382656"/>
            <a:ext cx="14345498" cy="19328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a:extLst>
              <a:ext uri="{FF2B5EF4-FFF2-40B4-BE49-F238E27FC236}">
                <a16:creationId xmlns:a16="http://schemas.microsoft.com/office/drawing/2014/main" id="{5BF5D5EA-0062-2643-BECA-A4CB688FFFF4}"/>
              </a:ext>
            </a:extLst>
          </p:cNvPr>
          <p:cNvSpPr>
            <a:spLocks noGrp="1"/>
          </p:cNvSpPr>
          <p:nvPr>
            <p:ph type="body" sz="quarter" idx="32" hasCustomPrompt="1"/>
          </p:nvPr>
        </p:nvSpPr>
        <p:spPr>
          <a:xfrm>
            <a:off x="15408388" y="3583111"/>
            <a:ext cx="14345498" cy="19328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3">
            <a:extLst>
              <a:ext uri="{FF2B5EF4-FFF2-40B4-BE49-F238E27FC236}">
                <a16:creationId xmlns:a16="http://schemas.microsoft.com/office/drawing/2014/main" id="{98EF1076-6720-3D4D-834F-4FEFE06DEDC3}"/>
              </a:ext>
            </a:extLst>
          </p:cNvPr>
          <p:cNvSpPr>
            <a:spLocks noGrp="1"/>
          </p:cNvSpPr>
          <p:nvPr>
            <p:ph type="body" sz="quarter" idx="33" hasCustomPrompt="1"/>
          </p:nvPr>
        </p:nvSpPr>
        <p:spPr>
          <a:xfrm>
            <a:off x="523581" y="7986903"/>
            <a:ext cx="14345498" cy="19328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3">
            <a:extLst>
              <a:ext uri="{FF2B5EF4-FFF2-40B4-BE49-F238E27FC236}">
                <a16:creationId xmlns:a16="http://schemas.microsoft.com/office/drawing/2014/main" id="{7DC571CD-5DE3-5A42-836C-DCE0C62658EF}"/>
              </a:ext>
            </a:extLst>
          </p:cNvPr>
          <p:cNvSpPr>
            <a:spLocks noGrp="1"/>
          </p:cNvSpPr>
          <p:nvPr>
            <p:ph type="body" sz="quarter" idx="34" hasCustomPrompt="1"/>
          </p:nvPr>
        </p:nvSpPr>
        <p:spPr>
          <a:xfrm>
            <a:off x="523581" y="14720602"/>
            <a:ext cx="14345498" cy="19328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3">
            <a:extLst>
              <a:ext uri="{FF2B5EF4-FFF2-40B4-BE49-F238E27FC236}">
                <a16:creationId xmlns:a16="http://schemas.microsoft.com/office/drawing/2014/main" id="{87D7B53B-79D2-4E43-B024-C1D8EE417B98}"/>
              </a:ext>
            </a:extLst>
          </p:cNvPr>
          <p:cNvSpPr>
            <a:spLocks noGrp="1"/>
          </p:cNvSpPr>
          <p:nvPr>
            <p:ph type="body" sz="quarter" idx="35" hasCustomPrompt="1"/>
          </p:nvPr>
        </p:nvSpPr>
        <p:spPr>
          <a:xfrm>
            <a:off x="523581" y="3619736"/>
            <a:ext cx="14345498" cy="19328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1380881"/>
      </p:ext>
    </p:extLst>
  </p:cSld>
  <p:clrMapOvr>
    <a:masterClrMapping/>
  </p:clrMapOvr>
  <p:extLst>
    <p:ext uri="{DCECCB84-F9BA-43D5-87BE-67443E8EF086}">
      <p15:sldGuideLst xmlns:p15="http://schemas.microsoft.com/office/powerpoint/2012/main">
        <p15:guide id="1" orient="horz" pos="1888" userDrawn="1">
          <p15:clr>
            <a:srgbClr val="FBAE40"/>
          </p15:clr>
        </p15:guide>
        <p15:guide id="2" pos="330" userDrawn="1">
          <p15:clr>
            <a:srgbClr val="FBAE40"/>
          </p15:clr>
        </p15:guide>
        <p15:guide id="3" orient="horz" pos="13061" userDrawn="1">
          <p15:clr>
            <a:srgbClr val="FBAE40"/>
          </p15:clr>
        </p15:guide>
        <p15:guide id="4" pos="9366" userDrawn="1">
          <p15:clr>
            <a:srgbClr val="FBAE40"/>
          </p15:clr>
        </p15:guide>
        <p15:guide id="5" pos="9672" userDrawn="1">
          <p15:clr>
            <a:srgbClr val="FBAE40"/>
          </p15:clr>
        </p15:guide>
        <p15:guide id="6" pos="1874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500370"/>
            <a:ext cx="25733931" cy="7446328"/>
          </a:xfrm>
        </p:spPr>
        <p:txBody>
          <a:bodyPr anchor="b"/>
          <a:lstStyle>
            <a:lvl1pPr algn="ctr">
              <a:defRPr sz="18713"/>
            </a:lvl1pPr>
          </a:lstStyle>
          <a:p>
            <a:r>
              <a:rPr lang="en-US"/>
              <a:t>Click to edit Master title style</a:t>
            </a:r>
            <a:endParaRPr lang="en-US" dirty="0"/>
          </a:p>
        </p:txBody>
      </p:sp>
      <p:sp>
        <p:nvSpPr>
          <p:cNvPr id="3" name="Subtitle 2"/>
          <p:cNvSpPr>
            <a:spLocks noGrp="1"/>
          </p:cNvSpPr>
          <p:nvPr>
            <p:ph type="subTitle" idx="1"/>
          </p:nvPr>
        </p:nvSpPr>
        <p:spPr>
          <a:xfrm>
            <a:off x="3784402" y="11233856"/>
            <a:ext cx="22706410" cy="5163908"/>
          </a:xfrm>
        </p:spPr>
        <p:txBody>
          <a:bodyPr/>
          <a:lstStyle>
            <a:lvl1pPr marL="0" indent="0" algn="ctr">
              <a:buNone/>
              <a:defRPr sz="7485"/>
            </a:lvl1pPr>
            <a:lvl2pPr marL="1425915" indent="0" algn="ctr">
              <a:buNone/>
              <a:defRPr sz="6238"/>
            </a:lvl2pPr>
            <a:lvl3pPr marL="2851831" indent="0" algn="ctr">
              <a:buNone/>
              <a:defRPr sz="5614"/>
            </a:lvl3pPr>
            <a:lvl4pPr marL="4277746" indent="0" algn="ctr">
              <a:buNone/>
              <a:defRPr sz="4990"/>
            </a:lvl4pPr>
            <a:lvl5pPr marL="5703661" indent="0" algn="ctr">
              <a:buNone/>
              <a:defRPr sz="4990"/>
            </a:lvl5pPr>
            <a:lvl6pPr marL="7129577" indent="0" algn="ctr">
              <a:buNone/>
              <a:defRPr sz="4990"/>
            </a:lvl6pPr>
            <a:lvl7pPr marL="8555492" indent="0" algn="ctr">
              <a:buNone/>
              <a:defRPr sz="4990"/>
            </a:lvl7pPr>
            <a:lvl8pPr marL="9981408" indent="0" algn="ctr">
              <a:buNone/>
              <a:defRPr sz="4990"/>
            </a:lvl8pPr>
            <a:lvl9pPr marL="11407323" indent="0" algn="ctr">
              <a:buNone/>
              <a:defRPr sz="499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0A5D61-95B0-42AF-9319-F4AA281BD6E7}"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F89B74-CD97-4BD1-807B-F2397CFFF375}" type="slidenum">
              <a:rPr lang="en-IN" smtClean="0"/>
              <a:t>‹#›</a:t>
            </a:fld>
            <a:endParaRPr lang="en-IN"/>
          </a:p>
        </p:txBody>
      </p:sp>
    </p:spTree>
    <p:extLst>
      <p:ext uri="{BB962C8B-B14F-4D97-AF65-F5344CB8AC3E}">
        <p14:creationId xmlns:p14="http://schemas.microsoft.com/office/powerpoint/2010/main" val="1535353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0A5D61-95B0-42AF-9319-F4AA281BD6E7}"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F89B74-CD97-4BD1-807B-F2397CFFF375}" type="slidenum">
              <a:rPr lang="en-IN" smtClean="0"/>
              <a:t>‹#›</a:t>
            </a:fld>
            <a:endParaRPr lang="en-IN"/>
          </a:p>
        </p:txBody>
      </p:sp>
    </p:spTree>
    <p:extLst>
      <p:ext uri="{BB962C8B-B14F-4D97-AF65-F5344CB8AC3E}">
        <p14:creationId xmlns:p14="http://schemas.microsoft.com/office/powerpoint/2010/main" val="1506309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2250"/>
            <a:ext cx="26112371" cy="8896974"/>
          </a:xfrm>
        </p:spPr>
        <p:txBody>
          <a:bodyPr anchor="b"/>
          <a:lstStyle>
            <a:lvl1pPr>
              <a:defRPr sz="18713"/>
            </a:lvl1pPr>
          </a:lstStyle>
          <a:p>
            <a:r>
              <a:rPr lang="en-US"/>
              <a:t>Click to edit Master title style</a:t>
            </a:r>
            <a:endParaRPr lang="en-US" dirty="0"/>
          </a:p>
        </p:txBody>
      </p:sp>
      <p:sp>
        <p:nvSpPr>
          <p:cNvPr id="3" name="Text Placeholder 2"/>
          <p:cNvSpPr>
            <a:spLocks noGrp="1"/>
          </p:cNvSpPr>
          <p:nvPr>
            <p:ph type="body" idx="1"/>
          </p:nvPr>
        </p:nvSpPr>
        <p:spPr>
          <a:xfrm>
            <a:off x="2065654" y="14313393"/>
            <a:ext cx="26112371" cy="4678708"/>
          </a:xfrm>
        </p:spPr>
        <p:txBody>
          <a:bodyPr/>
          <a:lstStyle>
            <a:lvl1pPr marL="0" indent="0">
              <a:buNone/>
              <a:defRPr sz="7485">
                <a:solidFill>
                  <a:schemeClr val="tx1"/>
                </a:solidFill>
              </a:defRPr>
            </a:lvl1pPr>
            <a:lvl2pPr marL="1425915" indent="0">
              <a:buNone/>
              <a:defRPr sz="6238">
                <a:solidFill>
                  <a:schemeClr val="tx1">
                    <a:tint val="75000"/>
                  </a:schemeClr>
                </a:solidFill>
              </a:defRPr>
            </a:lvl2pPr>
            <a:lvl3pPr marL="2851831" indent="0">
              <a:buNone/>
              <a:defRPr sz="5614">
                <a:solidFill>
                  <a:schemeClr val="tx1">
                    <a:tint val="75000"/>
                  </a:schemeClr>
                </a:solidFill>
              </a:defRPr>
            </a:lvl3pPr>
            <a:lvl4pPr marL="4277746" indent="0">
              <a:buNone/>
              <a:defRPr sz="4990">
                <a:solidFill>
                  <a:schemeClr val="tx1">
                    <a:tint val="75000"/>
                  </a:schemeClr>
                </a:solidFill>
              </a:defRPr>
            </a:lvl4pPr>
            <a:lvl5pPr marL="5703661" indent="0">
              <a:buNone/>
              <a:defRPr sz="4990">
                <a:solidFill>
                  <a:schemeClr val="tx1">
                    <a:tint val="75000"/>
                  </a:schemeClr>
                </a:solidFill>
              </a:defRPr>
            </a:lvl5pPr>
            <a:lvl6pPr marL="7129577" indent="0">
              <a:buNone/>
              <a:defRPr sz="4990">
                <a:solidFill>
                  <a:schemeClr val="tx1">
                    <a:tint val="75000"/>
                  </a:schemeClr>
                </a:solidFill>
              </a:defRPr>
            </a:lvl6pPr>
            <a:lvl7pPr marL="8555492" indent="0">
              <a:buNone/>
              <a:defRPr sz="4990">
                <a:solidFill>
                  <a:schemeClr val="tx1">
                    <a:tint val="75000"/>
                  </a:schemeClr>
                </a:solidFill>
              </a:defRPr>
            </a:lvl7pPr>
            <a:lvl8pPr marL="9981408" indent="0">
              <a:buNone/>
              <a:defRPr sz="4990">
                <a:solidFill>
                  <a:schemeClr val="tx1">
                    <a:tint val="75000"/>
                  </a:schemeClr>
                </a:solidFill>
              </a:defRPr>
            </a:lvl8pPr>
            <a:lvl9pPr marL="11407323" indent="0">
              <a:buNone/>
              <a:defRPr sz="499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0A5D61-95B0-42AF-9319-F4AA281BD6E7}"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F89B74-CD97-4BD1-807B-F2397CFFF375}" type="slidenum">
              <a:rPr lang="en-IN" smtClean="0"/>
              <a:t>‹#›</a:t>
            </a:fld>
            <a:endParaRPr lang="en-IN"/>
          </a:p>
        </p:txBody>
      </p:sp>
    </p:spTree>
    <p:extLst>
      <p:ext uri="{BB962C8B-B14F-4D97-AF65-F5344CB8AC3E}">
        <p14:creationId xmlns:p14="http://schemas.microsoft.com/office/powerpoint/2010/main" val="407176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3668"/>
            <a:ext cx="12866966" cy="13570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3668"/>
            <a:ext cx="12866966" cy="13570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0A5D61-95B0-42AF-9319-F4AA281BD6E7}"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F89B74-CD97-4BD1-807B-F2397CFFF375}" type="slidenum">
              <a:rPr lang="en-IN" smtClean="0"/>
              <a:t>‹#›</a:t>
            </a:fld>
            <a:endParaRPr lang="en-IN"/>
          </a:p>
        </p:txBody>
      </p:sp>
    </p:spTree>
    <p:extLst>
      <p:ext uri="{BB962C8B-B14F-4D97-AF65-F5344CB8AC3E}">
        <p14:creationId xmlns:p14="http://schemas.microsoft.com/office/powerpoint/2010/main" val="4289523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738"/>
            <a:ext cx="26112371" cy="41341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3127"/>
            <a:ext cx="12807832" cy="2569576"/>
          </a:xfrm>
        </p:spPr>
        <p:txBody>
          <a:bodyPr anchor="b"/>
          <a:lstStyle>
            <a:lvl1pPr marL="0" indent="0">
              <a:buNone/>
              <a:defRPr sz="7485" b="1"/>
            </a:lvl1pPr>
            <a:lvl2pPr marL="1425915" indent="0">
              <a:buNone/>
              <a:defRPr sz="6238" b="1"/>
            </a:lvl2pPr>
            <a:lvl3pPr marL="2851831" indent="0">
              <a:buNone/>
              <a:defRPr sz="5614" b="1"/>
            </a:lvl3pPr>
            <a:lvl4pPr marL="4277746" indent="0">
              <a:buNone/>
              <a:defRPr sz="4990" b="1"/>
            </a:lvl4pPr>
            <a:lvl5pPr marL="5703661" indent="0">
              <a:buNone/>
              <a:defRPr sz="4990" b="1"/>
            </a:lvl5pPr>
            <a:lvl6pPr marL="7129577" indent="0">
              <a:buNone/>
              <a:defRPr sz="4990" b="1"/>
            </a:lvl6pPr>
            <a:lvl7pPr marL="8555492" indent="0">
              <a:buNone/>
              <a:defRPr sz="4990" b="1"/>
            </a:lvl7pPr>
            <a:lvl8pPr marL="9981408" indent="0">
              <a:buNone/>
              <a:defRPr sz="4990" b="1"/>
            </a:lvl8pPr>
            <a:lvl9pPr marL="11407323" indent="0">
              <a:buNone/>
              <a:defRPr sz="4990" b="1"/>
            </a:lvl9pPr>
          </a:lstStyle>
          <a:p>
            <a:pPr lvl="0"/>
            <a:r>
              <a:rPr lang="en-US"/>
              <a:t>Click to edit Master text styles</a:t>
            </a:r>
          </a:p>
        </p:txBody>
      </p:sp>
      <p:sp>
        <p:nvSpPr>
          <p:cNvPr id="4" name="Content Placeholder 3"/>
          <p:cNvSpPr>
            <a:spLocks noGrp="1"/>
          </p:cNvSpPr>
          <p:nvPr>
            <p:ph sz="half" idx="2"/>
          </p:nvPr>
        </p:nvSpPr>
        <p:spPr>
          <a:xfrm>
            <a:off x="2085368" y="7812703"/>
            <a:ext cx="12807832" cy="114913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3127"/>
            <a:ext cx="12870909" cy="2569576"/>
          </a:xfrm>
        </p:spPr>
        <p:txBody>
          <a:bodyPr anchor="b"/>
          <a:lstStyle>
            <a:lvl1pPr marL="0" indent="0">
              <a:buNone/>
              <a:defRPr sz="7485" b="1"/>
            </a:lvl1pPr>
            <a:lvl2pPr marL="1425915" indent="0">
              <a:buNone/>
              <a:defRPr sz="6238" b="1"/>
            </a:lvl2pPr>
            <a:lvl3pPr marL="2851831" indent="0">
              <a:buNone/>
              <a:defRPr sz="5614" b="1"/>
            </a:lvl3pPr>
            <a:lvl4pPr marL="4277746" indent="0">
              <a:buNone/>
              <a:defRPr sz="4990" b="1"/>
            </a:lvl4pPr>
            <a:lvl5pPr marL="5703661" indent="0">
              <a:buNone/>
              <a:defRPr sz="4990" b="1"/>
            </a:lvl5pPr>
            <a:lvl6pPr marL="7129577" indent="0">
              <a:buNone/>
              <a:defRPr sz="4990" b="1"/>
            </a:lvl6pPr>
            <a:lvl7pPr marL="8555492" indent="0">
              <a:buNone/>
              <a:defRPr sz="4990" b="1"/>
            </a:lvl7pPr>
            <a:lvl8pPr marL="9981408" indent="0">
              <a:buNone/>
              <a:defRPr sz="4990" b="1"/>
            </a:lvl8pPr>
            <a:lvl9pPr marL="11407323" indent="0">
              <a:buNone/>
              <a:defRPr sz="4990" b="1"/>
            </a:lvl9pPr>
          </a:lstStyle>
          <a:p>
            <a:pPr lvl="0"/>
            <a:r>
              <a:rPr lang="en-US"/>
              <a:t>Click to edit Master text styles</a:t>
            </a:r>
          </a:p>
        </p:txBody>
      </p:sp>
      <p:sp>
        <p:nvSpPr>
          <p:cNvPr id="6" name="Content Placeholder 5"/>
          <p:cNvSpPr>
            <a:spLocks noGrp="1"/>
          </p:cNvSpPr>
          <p:nvPr>
            <p:ph sz="quarter" idx="4"/>
          </p:nvPr>
        </p:nvSpPr>
        <p:spPr>
          <a:xfrm>
            <a:off x="15326828" y="7812703"/>
            <a:ext cx="12870909" cy="114913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0A5D61-95B0-42AF-9319-F4AA281BD6E7}" type="datetimeFigureOut">
              <a:rPr lang="en-IN" smtClean="0"/>
              <a:t>22-04-2024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F89B74-CD97-4BD1-807B-F2397CFFF375}" type="slidenum">
              <a:rPr lang="en-IN" smtClean="0"/>
              <a:t>‹#›</a:t>
            </a:fld>
            <a:endParaRPr lang="en-IN"/>
          </a:p>
        </p:txBody>
      </p:sp>
    </p:spTree>
    <p:extLst>
      <p:ext uri="{BB962C8B-B14F-4D97-AF65-F5344CB8AC3E}">
        <p14:creationId xmlns:p14="http://schemas.microsoft.com/office/powerpoint/2010/main" val="3377576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0A5D61-95B0-42AF-9319-F4AA281BD6E7}" type="datetimeFigureOut">
              <a:rPr lang="en-IN" smtClean="0"/>
              <a:t>22-04-2024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F89B74-CD97-4BD1-807B-F2397CFFF375}" type="slidenum">
              <a:rPr lang="en-IN" smtClean="0"/>
              <a:t>‹#›</a:t>
            </a:fld>
            <a:endParaRPr lang="en-IN"/>
          </a:p>
        </p:txBody>
      </p:sp>
    </p:spTree>
    <p:extLst>
      <p:ext uri="{BB962C8B-B14F-4D97-AF65-F5344CB8AC3E}">
        <p14:creationId xmlns:p14="http://schemas.microsoft.com/office/powerpoint/2010/main" val="1527778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posterpresentations.com/how-to-change-the-research-poster-template-colors.html" TargetMode="External"/><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3.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0"/>
                <a:lumOff val="10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9160"/>
            <a:ext cx="30275213" cy="2710885"/>
          </a:xfrm>
          <a:prstGeom prst="rect">
            <a:avLst/>
          </a:prstGeom>
          <a:solidFill>
            <a:schemeClr val="accent1"/>
          </a:solidFill>
          <a:ln w="9525">
            <a:noFill/>
            <a:miter lim="800000"/>
            <a:headEnd/>
            <a:tailEnd/>
          </a:ln>
          <a:effectLst/>
        </p:spPr>
        <p:txBody>
          <a:bodyPr wrap="none" lIns="79213" tIns="39607" rIns="79213" bIns="39607" anchor="ctr"/>
          <a:lstStyle/>
          <a:p>
            <a:pPr>
              <a:defRPr/>
            </a:pPr>
            <a:endParaRPr lang="en-US" sz="4257"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900912" y="20912985"/>
            <a:ext cx="3574553" cy="295971"/>
          </a:xfrm>
          <a:prstGeom prst="rect">
            <a:avLst/>
          </a:prstGeom>
          <a:noFill/>
          <a:ln w="9525">
            <a:noFill/>
            <a:miter lim="800000"/>
            <a:headEnd/>
            <a:tailEnd/>
          </a:ln>
          <a:effectLst/>
        </p:spPr>
        <p:txBody>
          <a:bodyPr wrap="square" lIns="79063" tIns="39525" rIns="79063" bIns="39525">
            <a:spAutoFit/>
          </a:bodyPr>
          <a:lstStyle/>
          <a:p>
            <a:pPr eaLnBrk="0" hangingPunct="0">
              <a:lnSpc>
                <a:spcPct val="65000"/>
              </a:lnSpc>
              <a:spcBef>
                <a:spcPct val="50000"/>
              </a:spcBef>
              <a:defRPr/>
            </a:pPr>
            <a:r>
              <a:rPr lang="en-US" sz="434"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953"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2733079"/>
            <a:ext cx="30275213"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ounded Rectangle 37">
            <a:extLst>
              <a:ext uri="{FF2B5EF4-FFF2-40B4-BE49-F238E27FC236}">
                <a16:creationId xmlns:a16="http://schemas.microsoft.com/office/drawing/2014/main" id="{3D38DD80-6142-EF42-84F0-D056AE36AFC6}"/>
              </a:ext>
            </a:extLst>
          </p:cNvPr>
          <p:cNvSpPr/>
          <p:nvPr userDrawn="1"/>
        </p:nvSpPr>
        <p:spPr>
          <a:xfrm>
            <a:off x="523573" y="2999025"/>
            <a:ext cx="14380018" cy="17752562"/>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57"/>
          </a:p>
        </p:txBody>
      </p:sp>
      <p:sp>
        <p:nvSpPr>
          <p:cNvPr id="39" name="Rounded Rectangle 38">
            <a:extLst>
              <a:ext uri="{FF2B5EF4-FFF2-40B4-BE49-F238E27FC236}">
                <a16:creationId xmlns:a16="http://schemas.microsoft.com/office/drawing/2014/main" id="{76F6A1D7-8EF4-2045-8032-92EC44FF940D}"/>
              </a:ext>
            </a:extLst>
          </p:cNvPr>
          <p:cNvSpPr/>
          <p:nvPr userDrawn="1"/>
        </p:nvSpPr>
        <p:spPr>
          <a:xfrm>
            <a:off x="15389900" y="2999025"/>
            <a:ext cx="14380726" cy="17752563"/>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57"/>
          </a:p>
        </p:txBody>
      </p:sp>
      <p:graphicFrame>
        <p:nvGraphicFramePr>
          <p:cNvPr id="8" name="Table 7">
            <a:extLst>
              <a:ext uri="{FF2B5EF4-FFF2-40B4-BE49-F238E27FC236}">
                <a16:creationId xmlns:a16="http://schemas.microsoft.com/office/drawing/2014/main" id="{E32151C2-71CB-0646-9DBD-EA6D1C7712F9}"/>
              </a:ext>
            </a:extLst>
          </p:cNvPr>
          <p:cNvGraphicFramePr>
            <a:graphicFrameLocks noGrp="1"/>
          </p:cNvGraphicFramePr>
          <p:nvPr userDrawn="1">
            <p:extLst>
              <p:ext uri="{D42A27DB-BD31-4B8C-83A1-F6EECF244321}">
                <p14:modId xmlns:p14="http://schemas.microsoft.com/office/powerpoint/2010/main" val="4040906998"/>
              </p:ext>
            </p:extLst>
          </p:nvPr>
        </p:nvGraphicFramePr>
        <p:xfrm>
          <a:off x="-12352293" y="24199"/>
          <a:ext cx="11490811" cy="21342752"/>
        </p:xfrm>
        <a:graphic>
          <a:graphicData uri="http://schemas.openxmlformats.org/drawingml/2006/table">
            <a:tbl>
              <a:tblPr firstRow="1" bandRow="1">
                <a:tableStyleId>{5C22544A-7EE6-4342-B048-85BDC9FD1C3A}</a:tableStyleId>
              </a:tblPr>
              <a:tblGrid>
                <a:gridCol w="4927168">
                  <a:extLst>
                    <a:ext uri="{9D8B030D-6E8A-4147-A177-3AD203B41FA5}">
                      <a16:colId xmlns:a16="http://schemas.microsoft.com/office/drawing/2014/main" val="20000"/>
                    </a:ext>
                  </a:extLst>
                </a:gridCol>
                <a:gridCol w="6563643">
                  <a:extLst>
                    <a:ext uri="{9D8B030D-6E8A-4147-A177-3AD203B41FA5}">
                      <a16:colId xmlns:a16="http://schemas.microsoft.com/office/drawing/2014/main" val="20001"/>
                    </a:ext>
                  </a:extLst>
                </a:gridCol>
              </a:tblGrid>
              <a:tr h="827087">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300" b="0" spc="600" dirty="0">
                          <a:solidFill>
                            <a:srgbClr val="1F3A4E"/>
                          </a:solidFill>
                          <a:latin typeface="Arial Black" panose="020B0A04020102020204" pitchFamily="34" charset="0"/>
                        </a:rPr>
                        <a:t>QUICK START GUIDE</a:t>
                      </a:r>
                      <a:br>
                        <a:rPr lang="en-US" sz="23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300" b="1" spc="600" dirty="0">
                        <a:solidFill>
                          <a:schemeClr val="bg1"/>
                        </a:solidFill>
                        <a:latin typeface="Trebuchet MS" pitchFamily="34" charset="0"/>
                      </a:endParaRPr>
                    </a:p>
                  </a:txBody>
                  <a:tcPr marL="258866" marR="129433" marT="96899" marB="3230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542521">
                <a:tc gridSpan="2">
                  <a:txBody>
                    <a:bodyPr/>
                    <a:lstStyle/>
                    <a:p>
                      <a:pPr defTabSz="3765639"/>
                      <a:r>
                        <a:rPr lang="en-US" sz="1300" i="0" dirty="0">
                          <a:solidFill>
                            <a:srgbClr val="D9D9D9"/>
                          </a:solidFill>
                          <a:latin typeface="Arial"/>
                          <a:cs typeface="Arial"/>
                        </a:rPr>
                        <a:t>This PowerPoint template produces a </a:t>
                      </a:r>
                      <a:r>
                        <a:rPr lang="en-US" sz="1300" i="0" dirty="0">
                          <a:solidFill>
                            <a:srgbClr val="FFC000"/>
                          </a:solidFill>
                          <a:latin typeface="Arial"/>
                          <a:cs typeface="Arial"/>
                        </a:rPr>
                        <a:t>A1 </a:t>
                      </a:r>
                      <a:r>
                        <a:rPr lang="en-US" sz="13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300" i="0" dirty="0">
                        <a:solidFill>
                          <a:srgbClr val="D9D9D9"/>
                        </a:solidFill>
                        <a:latin typeface="Arial"/>
                        <a:cs typeface="Arial"/>
                      </a:endParaRPr>
                    </a:p>
                    <a:p>
                      <a:pPr defTabSz="3765639"/>
                      <a:r>
                        <a:rPr lang="en-US" sz="13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300" i="0" dirty="0" err="1">
                          <a:solidFill>
                            <a:srgbClr val="FFC000"/>
                          </a:solidFill>
                          <a:latin typeface="Arial"/>
                          <a:cs typeface="Arial"/>
                        </a:rPr>
                        <a:t>PosterPresentations.com</a:t>
                      </a:r>
                      <a:r>
                        <a:rPr lang="en-US" sz="1300" i="0" dirty="0">
                          <a:solidFill>
                            <a:srgbClr val="D9D9D9"/>
                          </a:solidFill>
                          <a:latin typeface="Arial"/>
                          <a:cs typeface="Arial"/>
                        </a:rPr>
                        <a:t> and click on the  </a:t>
                      </a:r>
                      <a:r>
                        <a:rPr lang="en-US" sz="1300" i="0" dirty="0">
                          <a:solidFill>
                            <a:srgbClr val="FFC000"/>
                          </a:solidFill>
                          <a:latin typeface="Arial"/>
                          <a:cs typeface="Arial"/>
                        </a:rPr>
                        <a:t>HELP DESK</a:t>
                      </a:r>
                      <a:r>
                        <a:rPr lang="en-US" sz="1300" i="0" baseline="0" dirty="0">
                          <a:solidFill>
                            <a:srgbClr val="D9D9D9"/>
                          </a:solidFill>
                          <a:latin typeface="Arial"/>
                          <a:cs typeface="Arial"/>
                        </a:rPr>
                        <a:t> </a:t>
                      </a:r>
                      <a:r>
                        <a:rPr lang="en-US" sz="1300" i="0" dirty="0">
                          <a:solidFill>
                            <a:srgbClr val="D9D9D9"/>
                          </a:solidFill>
                          <a:latin typeface="Arial"/>
                          <a:cs typeface="Arial"/>
                        </a:rPr>
                        <a:t>tab.</a:t>
                      </a:r>
                    </a:p>
                    <a:p>
                      <a:pPr defTabSz="3765639"/>
                      <a:endParaRPr lang="en-US" sz="1300" i="0" dirty="0">
                        <a:solidFill>
                          <a:srgbClr val="D9D9D9"/>
                        </a:solidFill>
                        <a:latin typeface="Arial"/>
                        <a:cs typeface="Arial"/>
                      </a:endParaRPr>
                    </a:p>
                    <a:p>
                      <a:pPr defTabSz="3765639"/>
                      <a:r>
                        <a:rPr lang="en-US" sz="1300" i="0" dirty="0">
                          <a:solidFill>
                            <a:srgbClr val="D9D9D9"/>
                          </a:solidFill>
                          <a:latin typeface="Arial"/>
                          <a:cs typeface="Arial"/>
                        </a:rPr>
                        <a:t>To print your poster using our same-day professional printing service, go online to </a:t>
                      </a:r>
                      <a:r>
                        <a:rPr lang="en-US" sz="1300" i="0" dirty="0" err="1">
                          <a:solidFill>
                            <a:srgbClr val="FFC000"/>
                          </a:solidFill>
                          <a:latin typeface="Arial"/>
                          <a:cs typeface="Arial"/>
                        </a:rPr>
                        <a:t>PosterPresentations.com</a:t>
                      </a:r>
                      <a:r>
                        <a:rPr lang="en-US" sz="1300" i="0" dirty="0">
                          <a:solidFill>
                            <a:srgbClr val="D9D9D9"/>
                          </a:solidFill>
                          <a:latin typeface="Arial"/>
                          <a:cs typeface="Arial"/>
                        </a:rPr>
                        <a:t> and click on "</a:t>
                      </a:r>
                      <a:r>
                        <a:rPr lang="en-US" sz="1300" i="0" dirty="0">
                          <a:solidFill>
                            <a:srgbClr val="FFC000"/>
                          </a:solidFill>
                          <a:latin typeface="Arial"/>
                          <a:cs typeface="Arial"/>
                        </a:rPr>
                        <a:t>Order your poster</a:t>
                      </a:r>
                      <a:r>
                        <a:rPr lang="en-US" sz="1300" i="0" dirty="0">
                          <a:solidFill>
                            <a:srgbClr val="D9D9D9"/>
                          </a:solidFill>
                          <a:latin typeface="Arial"/>
                          <a:cs typeface="Arial"/>
                        </a:rPr>
                        <a:t>".</a:t>
                      </a:r>
                      <a:endParaRPr lang="en-US" sz="1300" b="1" dirty="0">
                        <a:solidFill>
                          <a:srgbClr val="D9D9D9"/>
                        </a:solidFill>
                        <a:latin typeface="Arial"/>
                        <a:cs typeface="Arial"/>
                      </a:endParaRPr>
                    </a:p>
                  </a:txBody>
                  <a:tcPr marL="258866" marR="129433" marT="96899" marB="3230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3032646">
                <a:tc>
                  <a:txBody>
                    <a:bodyPr/>
                    <a:lstStyle/>
                    <a:p>
                      <a:pPr algn="ctr"/>
                      <a:endParaRPr lang="en-US" sz="1300" dirty="0">
                        <a:solidFill>
                          <a:srgbClr val="1F3A4E"/>
                        </a:solidFill>
                      </a:endParaRPr>
                    </a:p>
                    <a:p>
                      <a:pPr algn="ctr"/>
                      <a:endParaRPr lang="en-US" sz="1300" dirty="0">
                        <a:solidFill>
                          <a:srgbClr val="1F3A4E"/>
                        </a:solidFill>
                      </a:endParaRPr>
                    </a:p>
                    <a:p>
                      <a:pPr algn="ctr"/>
                      <a:r>
                        <a:rPr lang="en-US" sz="1300" dirty="0">
                          <a:solidFill>
                            <a:schemeClr val="bg1"/>
                          </a:solidFill>
                          <a:latin typeface="Arial" panose="020B0604020202020204" pitchFamily="34" charset="0"/>
                          <a:cs typeface="Arial" panose="020B0604020202020204" pitchFamily="34" charset="0"/>
                        </a:rPr>
                        <a:t>This is a poster template for a </a:t>
                      </a:r>
                      <a:br>
                        <a:rPr lang="en-US" sz="1300" dirty="0">
                          <a:solidFill>
                            <a:schemeClr val="bg1"/>
                          </a:solidFill>
                          <a:latin typeface="Arial" panose="020B0604020202020204" pitchFamily="34" charset="0"/>
                          <a:cs typeface="Arial" panose="020B0604020202020204" pitchFamily="34" charset="0"/>
                        </a:rPr>
                      </a:br>
                      <a:r>
                        <a:rPr lang="en-US" sz="2300" b="1" dirty="0">
                          <a:solidFill>
                            <a:srgbClr val="FFC000"/>
                          </a:solidFill>
                          <a:latin typeface="Arial" panose="020B0604020202020204" pitchFamily="34" charset="0"/>
                          <a:cs typeface="Arial" panose="020B0604020202020204" pitchFamily="34" charset="0"/>
                        </a:rPr>
                        <a:t>A1</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300" dirty="0">
                          <a:solidFill>
                            <a:srgbClr val="FFC000"/>
                          </a:solidFill>
                          <a:latin typeface="Arial" panose="020B0604020202020204" pitchFamily="34" charset="0"/>
                          <a:cs typeface="Arial" panose="020B0604020202020204" pitchFamily="34" charset="0"/>
                        </a:rPr>
                        <a:t>594mm x 841mm</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300" dirty="0">
                          <a:solidFill>
                            <a:srgbClr val="FFC000"/>
                          </a:solidFill>
                          <a:latin typeface="Arial" panose="020B0604020202020204" pitchFamily="34" charset="0"/>
                          <a:cs typeface="Arial" panose="020B0604020202020204" pitchFamily="34" charset="0"/>
                        </a:rPr>
                        <a:t>23.39 inches x 33.11 inches</a:t>
                      </a:r>
                      <a:br>
                        <a:rPr lang="en-US" sz="1300" dirty="0">
                          <a:solidFill>
                            <a:schemeClr val="bg1"/>
                          </a:solidFill>
                          <a:latin typeface="Arial" panose="020B0604020202020204" pitchFamily="34" charset="0"/>
                          <a:cs typeface="Arial" panose="020B0604020202020204" pitchFamily="34" charset="0"/>
                        </a:rPr>
                      </a:br>
                      <a:r>
                        <a:rPr lang="en-US" sz="1300" dirty="0">
                          <a:solidFill>
                            <a:schemeClr val="bg1"/>
                          </a:solidFill>
                          <a:latin typeface="Arial" panose="020B0604020202020204" pitchFamily="34" charset="0"/>
                          <a:cs typeface="Arial" panose="020B0604020202020204" pitchFamily="34" charset="0"/>
                        </a:rPr>
                        <a:t>research presentation poster</a:t>
                      </a:r>
                    </a:p>
                    <a:p>
                      <a:endParaRPr lang="en-US" sz="1300" dirty="0">
                        <a:solidFill>
                          <a:srgbClr val="1F3A4E"/>
                        </a:solidFill>
                      </a:endParaRPr>
                    </a:p>
                  </a:txBody>
                  <a:tcPr marL="129433" marR="129433" marT="32300" marB="3230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400" b="1" baseline="0" dirty="0">
                          <a:solidFill>
                            <a:srgbClr val="FFC000"/>
                          </a:solidFill>
                          <a:latin typeface="Arial" panose="020B0604020202020204" pitchFamily="34" charset="0"/>
                          <a:cs typeface="Arial" panose="020B0604020202020204" pitchFamily="34" charset="0"/>
                        </a:rPr>
                        <a:t>Important: Check the template size</a:t>
                      </a:r>
                      <a:br>
                        <a:rPr lang="en-US" sz="1300" b="0" baseline="0" dirty="0">
                          <a:solidFill>
                            <a:srgbClr val="FFC000"/>
                          </a:solidFill>
                          <a:latin typeface="Arial" panose="020B0604020202020204" pitchFamily="34" charset="0"/>
                          <a:cs typeface="Arial" panose="020B0604020202020204" pitchFamily="34" charset="0"/>
                        </a:rPr>
                      </a:br>
                      <a:r>
                        <a:rPr lang="en-US" sz="13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300" b="0" baseline="0" dirty="0">
                          <a:solidFill>
                            <a:srgbClr val="D9D9D9"/>
                          </a:solidFill>
                          <a:latin typeface="Arial" panose="020B0604020202020204" pitchFamily="34" charset="0"/>
                          <a:cs typeface="Arial" panose="020B0604020202020204" pitchFamily="34" charset="0"/>
                        </a:rPr>
                      </a:br>
                      <a:endParaRPr lang="en-US" sz="1300" b="0" baseline="0" dirty="0">
                        <a:solidFill>
                          <a:srgbClr val="FFC000"/>
                        </a:solidFill>
                        <a:latin typeface="Arial" panose="020B0604020202020204" pitchFamily="34" charset="0"/>
                        <a:cs typeface="Arial" panose="020B0604020202020204" pitchFamily="34" charset="0"/>
                      </a:endParaRPr>
                    </a:p>
                  </a:txBody>
                  <a:tcPr marL="258866" marR="129433" marT="96899" marB="32300">
                    <a:solidFill>
                      <a:srgbClr val="010101"/>
                    </a:solidFill>
                  </a:tcPr>
                </a:tc>
                <a:extLst>
                  <a:ext uri="{0D108BD9-81ED-4DB2-BD59-A6C34878D82A}">
                    <a16:rowId xmlns:a16="http://schemas.microsoft.com/office/drawing/2014/main" val="10008"/>
                  </a:ext>
                </a:extLst>
              </a:tr>
              <a:tr h="2360087">
                <a:tc>
                  <a:txBody>
                    <a:bodyPr/>
                    <a:lstStyle/>
                    <a:p>
                      <a:endParaRPr lang="en-US" sz="1300" dirty="0">
                        <a:solidFill>
                          <a:srgbClr val="1F3A4E"/>
                        </a:solidFill>
                      </a:endParaRPr>
                    </a:p>
                  </a:txBody>
                  <a:tcPr marL="129433" marR="129433" marT="32300" marB="32300">
                    <a:blipFill rotWithShape="1">
                      <a:blip r:embed="rId3"/>
                      <a:stretch>
                        <a:fillRect/>
                      </a:stretch>
                    </a:blipFill>
                  </a:tcPr>
                </a:tc>
                <a:tc>
                  <a:txBody>
                    <a:bodyPr/>
                    <a:lstStyle/>
                    <a:p>
                      <a:pPr algn="l"/>
                      <a:r>
                        <a:rPr lang="en-US" sz="1400" b="1" baseline="0" dirty="0">
                          <a:solidFill>
                            <a:srgbClr val="FFC000"/>
                          </a:solidFill>
                          <a:latin typeface="Arial" panose="020B0604020202020204" pitchFamily="34" charset="0"/>
                          <a:cs typeface="Arial" panose="020B0604020202020204" pitchFamily="34" charset="0"/>
                        </a:rPr>
                        <a:t>How to </a:t>
                      </a:r>
                      <a:r>
                        <a:rPr lang="en-US" sz="2500" b="1" baseline="0" dirty="0">
                          <a:solidFill>
                            <a:srgbClr val="FFC000"/>
                          </a:solidFill>
                          <a:latin typeface="Arial" panose="020B0604020202020204" pitchFamily="34" charset="0"/>
                          <a:cs typeface="Arial" panose="020B0604020202020204" pitchFamily="34" charset="0"/>
                        </a:rPr>
                        <a:t>Zoom in </a:t>
                      </a:r>
                      <a:r>
                        <a:rPr lang="en-US" sz="1400" b="1" baseline="0" dirty="0">
                          <a:solidFill>
                            <a:srgbClr val="FFC000"/>
                          </a:solidFill>
                          <a:latin typeface="Arial" panose="020B0604020202020204" pitchFamily="34" charset="0"/>
                          <a:cs typeface="Arial" panose="020B0604020202020204" pitchFamily="34" charset="0"/>
                        </a:rPr>
                        <a:t>and </a:t>
                      </a:r>
                      <a:r>
                        <a:rPr lang="en-US" sz="1100" b="1" baseline="0" dirty="0">
                          <a:solidFill>
                            <a:srgbClr val="FFC000"/>
                          </a:solidFill>
                          <a:latin typeface="Arial" panose="020B0604020202020204" pitchFamily="34" charset="0"/>
                          <a:cs typeface="Arial" panose="020B0604020202020204" pitchFamily="34" charset="0"/>
                        </a:rPr>
                        <a:t>out</a:t>
                      </a:r>
                      <a:endParaRPr lang="en-US" sz="1400" b="1" baseline="0" dirty="0">
                        <a:solidFill>
                          <a:srgbClr val="FFC000"/>
                        </a:solidFill>
                        <a:latin typeface="Arial" panose="020B0604020202020204" pitchFamily="34" charset="0"/>
                        <a:cs typeface="Arial" panose="020B0604020202020204" pitchFamily="34" charset="0"/>
                      </a:endParaRPr>
                    </a:p>
                    <a:p>
                      <a:pPr algn="l"/>
                      <a:r>
                        <a:rPr lang="en-US" sz="13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300" b="0" baseline="0" dirty="0">
                          <a:solidFill>
                            <a:srgbClr val="D9D9D9"/>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1. </a:t>
                      </a:r>
                      <a:r>
                        <a:rPr lang="en-US" sz="13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300" b="0" baseline="0" dirty="0">
                          <a:solidFill>
                            <a:srgbClr val="D9D9D9"/>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2. </a:t>
                      </a:r>
                      <a:r>
                        <a:rPr lang="en-US" sz="13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258866" marR="129433" marT="96899" marB="32300">
                    <a:solidFill>
                      <a:srgbClr val="010101"/>
                    </a:solidFill>
                  </a:tcPr>
                </a:tc>
                <a:extLst>
                  <a:ext uri="{0D108BD9-81ED-4DB2-BD59-A6C34878D82A}">
                    <a16:rowId xmlns:a16="http://schemas.microsoft.com/office/drawing/2014/main" val="10001"/>
                  </a:ext>
                </a:extLst>
              </a:tr>
              <a:tr h="1409108">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400" b="1" baseline="0" dirty="0">
                          <a:solidFill>
                            <a:srgbClr val="FFC000"/>
                          </a:solidFill>
                          <a:latin typeface="Arial" panose="020B0604020202020204" pitchFamily="34" charset="0"/>
                          <a:cs typeface="Arial" panose="020B0604020202020204" pitchFamily="34" charset="0"/>
                        </a:rPr>
                        <a:t>Ruler and Guides</a:t>
                      </a:r>
                      <a:br>
                        <a:rPr lang="en-US" sz="1300" b="0" baseline="0" dirty="0">
                          <a:solidFill>
                            <a:srgbClr val="FFC000"/>
                          </a:solidFill>
                          <a:latin typeface="Arial" panose="020B0604020202020204" pitchFamily="34" charset="0"/>
                          <a:cs typeface="Arial" panose="020B0604020202020204" pitchFamily="34" charset="0"/>
                        </a:rPr>
                      </a:br>
                      <a:r>
                        <a:rPr lang="en-US" sz="13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29433" marR="129433" marT="32300" marB="3230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2787584">
                <a:tc>
                  <a:txBody>
                    <a:bodyPr/>
                    <a:lstStyle/>
                    <a:p>
                      <a:endParaRPr lang="en-US" sz="1300" dirty="0">
                        <a:solidFill>
                          <a:srgbClr val="1F3A4E"/>
                        </a:solidFill>
                      </a:endParaRPr>
                    </a:p>
                  </a:txBody>
                  <a:tcPr marL="129433" marR="129433" marT="32300" marB="32300">
                    <a:blipFill rotWithShape="1">
                      <a:blip r:embed="rId4"/>
                      <a:stretch>
                        <a:fillRect/>
                      </a:stretch>
                    </a:blipFill>
                  </a:tcPr>
                </a:tc>
                <a:tc>
                  <a:txBody>
                    <a:bodyPr/>
                    <a:lstStyle/>
                    <a:p>
                      <a:pPr marL="0" lvl="1" indent="0" algn="l" defTabSz="114300"/>
                      <a:r>
                        <a:rPr lang="en-US" sz="1400" b="1" baseline="0" dirty="0">
                          <a:solidFill>
                            <a:srgbClr val="FFC000"/>
                          </a:solidFill>
                          <a:latin typeface="Arial" panose="020B0604020202020204" pitchFamily="34" charset="0"/>
                          <a:cs typeface="Arial" panose="020B0604020202020204" pitchFamily="34" charset="0"/>
                        </a:rPr>
                        <a:t>Headers and text containers</a:t>
                      </a:r>
                      <a:br>
                        <a:rPr lang="en-US" sz="1300" b="0" baseline="0" dirty="0">
                          <a:solidFill>
                            <a:schemeClr val="bg1"/>
                          </a:solidFill>
                          <a:latin typeface="Arial" panose="020B0604020202020204" pitchFamily="34" charset="0"/>
                          <a:cs typeface="Arial" panose="020B0604020202020204" pitchFamily="34" charset="0"/>
                        </a:rPr>
                      </a:br>
                      <a:r>
                        <a:rPr lang="en-US" sz="13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300" b="0" baseline="0" dirty="0">
                          <a:solidFill>
                            <a:schemeClr val="bg1"/>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a:t>
                      </a:r>
                      <a:r>
                        <a:rPr lang="en-US" sz="1300" b="0" baseline="0" dirty="0">
                          <a:solidFill>
                            <a:schemeClr val="bg1"/>
                          </a:solidFill>
                          <a:latin typeface="Arial" panose="020B0604020202020204" pitchFamily="34" charset="0"/>
                          <a:cs typeface="Arial" panose="020B0604020202020204" pitchFamily="34" charset="0"/>
                        </a:rPr>
                        <a:t> </a:t>
                      </a:r>
                      <a:r>
                        <a:rPr lang="en-US" sz="13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300" b="0" baseline="0" dirty="0">
                          <a:solidFill>
                            <a:schemeClr val="bg1"/>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a:t>
                      </a:r>
                      <a:r>
                        <a:rPr lang="en-US" sz="1300" b="0" baseline="0" dirty="0">
                          <a:solidFill>
                            <a:schemeClr val="bg1"/>
                          </a:solidFill>
                          <a:latin typeface="Arial" panose="020B0604020202020204" pitchFamily="34" charset="0"/>
                          <a:cs typeface="Arial" panose="020B0604020202020204" pitchFamily="34" charset="0"/>
                        </a:rPr>
                        <a:t> </a:t>
                      </a:r>
                      <a:r>
                        <a:rPr lang="en-US" sz="13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300" b="0" baseline="0" dirty="0">
                          <a:solidFill>
                            <a:schemeClr val="bg1"/>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a:t>
                      </a:r>
                      <a:r>
                        <a:rPr lang="en-US" sz="1300" b="0" baseline="0" dirty="0">
                          <a:solidFill>
                            <a:schemeClr val="bg1"/>
                          </a:solidFill>
                          <a:latin typeface="Arial" panose="020B0604020202020204" pitchFamily="34" charset="0"/>
                          <a:cs typeface="Arial" panose="020B0604020202020204" pitchFamily="34" charset="0"/>
                        </a:rPr>
                        <a:t> </a:t>
                      </a:r>
                      <a:r>
                        <a:rPr lang="en-US" sz="13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258866" marR="129433" marT="96899" marB="32300">
                    <a:solidFill>
                      <a:srgbClr val="010101"/>
                    </a:solidFill>
                  </a:tcPr>
                </a:tc>
                <a:extLst>
                  <a:ext uri="{0D108BD9-81ED-4DB2-BD59-A6C34878D82A}">
                    <a16:rowId xmlns:a16="http://schemas.microsoft.com/office/drawing/2014/main" val="10003"/>
                  </a:ext>
                </a:extLst>
              </a:tr>
              <a:tr h="2266826">
                <a:tc gridSpan="2">
                  <a:txBody>
                    <a:bodyPr/>
                    <a:lstStyle/>
                    <a:p>
                      <a:r>
                        <a:rPr lang="en-US" sz="1400" b="1" dirty="0">
                          <a:solidFill>
                            <a:srgbClr val="FFC000"/>
                          </a:solidFill>
                          <a:latin typeface="Arial" panose="020B0604020202020204" pitchFamily="34" charset="0"/>
                          <a:cs typeface="Arial" panose="020B0604020202020204" pitchFamily="34" charset="0"/>
                        </a:rPr>
                        <a:t>Adding content to the poster</a:t>
                      </a:r>
                    </a:p>
                    <a:p>
                      <a:r>
                        <a:rPr lang="en-US" sz="13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3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300" dirty="0">
                        <a:solidFill>
                          <a:srgbClr val="D9D9D9"/>
                        </a:solidFill>
                        <a:latin typeface="Arial" panose="020B0604020202020204" pitchFamily="34" charset="0"/>
                        <a:cs typeface="Arial" panose="020B0604020202020204" pitchFamily="34" charset="0"/>
                      </a:endParaRPr>
                    </a:p>
                  </a:txBody>
                  <a:tcPr marL="129433" marR="129433" marT="32300" marB="3230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50100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258866" marR="129433" marT="96899" marB="3230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320160">
                <a:tc gridSpan="2">
                  <a:txBody>
                    <a:bodyPr/>
                    <a:lstStyle/>
                    <a:p>
                      <a:endParaRPr lang="en-US" sz="1300" dirty="0">
                        <a:solidFill>
                          <a:schemeClr val="bg1"/>
                        </a:solidFill>
                        <a:latin typeface="Arial" panose="020B0604020202020204" pitchFamily="34" charset="0"/>
                        <a:cs typeface="Arial" panose="020B0604020202020204" pitchFamily="34" charset="0"/>
                      </a:endParaRPr>
                    </a:p>
                  </a:txBody>
                  <a:tcPr marL="258866" marR="129433" marT="96899" marB="3230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46083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Zoom in and look at your images at 100%-200% magnification. If they look clear, they will print well. </a:t>
                      </a:r>
                    </a:p>
                  </a:txBody>
                  <a:tcPr marL="258866" marR="129433" marT="96899" marB="3230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83488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chemeClr val="bg1"/>
                        </a:solidFill>
                        <a:latin typeface="Arial"/>
                        <a:cs typeface="Arial"/>
                      </a:endParaRPr>
                    </a:p>
                  </a:txBody>
                  <a:tcPr marL="258866" marR="129433" marT="96899" marB="3230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9" name="Table 8">
            <a:extLst>
              <a:ext uri="{FF2B5EF4-FFF2-40B4-BE49-F238E27FC236}">
                <a16:creationId xmlns:a16="http://schemas.microsoft.com/office/drawing/2014/main" id="{E62A4720-39B9-1246-AEED-FF3E6E1F3FC3}"/>
              </a:ext>
            </a:extLst>
          </p:cNvPr>
          <p:cNvGraphicFramePr>
            <a:graphicFrameLocks noGrp="1"/>
          </p:cNvGraphicFramePr>
          <p:nvPr userDrawn="1">
            <p:extLst>
              <p:ext uri="{D42A27DB-BD31-4B8C-83A1-F6EECF244321}">
                <p14:modId xmlns:p14="http://schemas.microsoft.com/office/powerpoint/2010/main" val="2345326545"/>
              </p:ext>
            </p:extLst>
          </p:nvPr>
        </p:nvGraphicFramePr>
        <p:xfrm>
          <a:off x="31136696" y="0"/>
          <a:ext cx="11531839" cy="21366952"/>
        </p:xfrm>
        <a:graphic>
          <a:graphicData uri="http://schemas.openxmlformats.org/drawingml/2006/table">
            <a:tbl>
              <a:tblPr firstRow="1" bandRow="1">
                <a:tableStyleId>{5C22544A-7EE6-4342-B048-85BDC9FD1C3A}</a:tableStyleId>
              </a:tblPr>
              <a:tblGrid>
                <a:gridCol w="4074507">
                  <a:extLst>
                    <a:ext uri="{9D8B030D-6E8A-4147-A177-3AD203B41FA5}">
                      <a16:colId xmlns:a16="http://schemas.microsoft.com/office/drawing/2014/main" val="20000"/>
                    </a:ext>
                  </a:extLst>
                </a:gridCol>
                <a:gridCol w="1429657">
                  <a:extLst>
                    <a:ext uri="{9D8B030D-6E8A-4147-A177-3AD203B41FA5}">
                      <a16:colId xmlns:a16="http://schemas.microsoft.com/office/drawing/2014/main" val="997673227"/>
                    </a:ext>
                  </a:extLst>
                </a:gridCol>
                <a:gridCol w="6027675">
                  <a:extLst>
                    <a:ext uri="{9D8B030D-6E8A-4147-A177-3AD203B41FA5}">
                      <a16:colId xmlns:a16="http://schemas.microsoft.com/office/drawing/2014/main" val="20001"/>
                    </a:ext>
                  </a:extLst>
                </a:gridCol>
              </a:tblGrid>
              <a:tr h="102601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300" b="0" spc="600" dirty="0">
                          <a:solidFill>
                            <a:srgbClr val="1F3A4E"/>
                          </a:solidFill>
                          <a:latin typeface="Arial Black" panose="020B0A04020102020204" pitchFamily="34" charset="0"/>
                        </a:rPr>
                        <a:t>QUICK START GUIDE</a:t>
                      </a:r>
                      <a:br>
                        <a:rPr lang="en-US" sz="23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300" b="1" spc="600" dirty="0">
                        <a:solidFill>
                          <a:schemeClr val="bg1"/>
                        </a:solidFill>
                        <a:latin typeface="Trebuchet MS" pitchFamily="34" charset="0"/>
                      </a:endParaRPr>
                    </a:p>
                  </a:txBody>
                  <a:tcPr marL="258866" marR="129433" marT="96899" marB="32300">
                    <a:solidFill>
                      <a:srgbClr val="FFC000"/>
                    </a:solidFill>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4599088">
                <a:tc gridSpan="2">
                  <a:txBody>
                    <a:bodyPr/>
                    <a:lstStyle/>
                    <a:p>
                      <a:endParaRPr lang="en-US" sz="1300" dirty="0">
                        <a:solidFill>
                          <a:srgbClr val="1F3A4E"/>
                        </a:solidFill>
                      </a:endParaRPr>
                    </a:p>
                  </a:txBody>
                  <a:tcPr marL="258866" marR="129433" marT="96899" marB="32300">
                    <a:blipFill rotWithShape="1">
                      <a:blip r:embed="rId7"/>
                      <a:stretch>
                        <a:fillRect/>
                      </a:stretch>
                    </a:blipFill>
                  </a:tcPr>
                </a:tc>
                <a:tc hMerge="1">
                  <a:txBody>
                    <a:bodyPr/>
                    <a:lstStyle/>
                    <a:p>
                      <a:endParaRPr lang="en-US" sz="2400" dirty="0">
                        <a:solidFill>
                          <a:srgbClr val="1F3A4E"/>
                        </a:solidFill>
                      </a:endParaRPr>
                    </a:p>
                  </a:txBody>
                  <a:tcPr marL="182880" marT="137160">
                    <a:blipFill rotWithShape="1">
                      <a:blip r:embed="rId7"/>
                      <a:stretch>
                        <a:fillRect/>
                      </a:stretch>
                    </a:blipFill>
                  </a:tcPr>
                </a:tc>
                <a:tc>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customize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manually change the colors of your poster's background, header and columns by going to VIEW &gt; SLIDE MASTER. On the left side of your screen select </a:t>
                      </a:r>
                      <a:r>
                        <a:rPr lang="en-US" sz="1100" b="0" baseline="0" dirty="0">
                          <a:solidFill>
                            <a:srgbClr val="D9D9D9"/>
                          </a:solidFill>
                          <a:latin typeface="Arial" panose="020B0604020202020204" pitchFamily="34" charset="0"/>
                          <a:cs typeface="Arial" panose="020B0604020202020204" pitchFamily="34" charset="0"/>
                        </a:rPr>
                        <a:t>the</a:t>
                      </a:r>
                      <a:r>
                        <a:rPr lang="en-US" sz="1300" b="0" baseline="0" dirty="0">
                          <a:solidFill>
                            <a:srgbClr val="D9D9D9"/>
                          </a:solidFill>
                          <a:latin typeface="Arial" panose="020B0604020202020204" pitchFamily="34" charset="0"/>
                          <a:cs typeface="Arial" panose="020B0604020202020204" pitchFamily="34" charset="0"/>
                        </a:rPr>
                        <a:t> background master where you can change the template background, column sizes, etc. </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258866" marR="129433" marT="96899" marB="32300">
                    <a:solidFill>
                      <a:srgbClr val="010101"/>
                    </a:solidFill>
                  </a:tcPr>
                </a:tc>
                <a:extLst>
                  <a:ext uri="{0D108BD9-81ED-4DB2-BD59-A6C34878D82A}">
                    <a16:rowId xmlns:a16="http://schemas.microsoft.com/office/drawing/2014/main" val="10001"/>
                  </a:ext>
                </a:extLst>
              </a:tr>
              <a:tr h="2506556">
                <a:tc gridSpan="2">
                  <a:txBody>
                    <a:bodyPr/>
                    <a:lstStyle/>
                    <a:p>
                      <a:endParaRPr lang="en-US" sz="1300" dirty="0">
                        <a:solidFill>
                          <a:srgbClr val="1F3A4E"/>
                        </a:solidFill>
                      </a:endParaRPr>
                    </a:p>
                  </a:txBody>
                  <a:tcPr marL="258866" marR="129433" marT="96899" marB="32300">
                    <a:blipFill rotWithShape="1">
                      <a:blip r:embed="rId8"/>
                      <a:stretch>
                        <a:fillRect/>
                      </a:stretch>
                    </a:blipFill>
                  </a:tcPr>
                </a:tc>
                <a:tc hMerge="1">
                  <a:txBody>
                    <a:bodyPr/>
                    <a:lstStyle/>
                    <a:p>
                      <a:endParaRPr lang="en-US" sz="2400" dirty="0">
                        <a:solidFill>
                          <a:srgbClr val="1F3A4E"/>
                        </a:solidFill>
                      </a:endParaRPr>
                    </a:p>
                  </a:txBody>
                  <a:tcPr marL="182880" marT="137160">
                    <a:blipFill rotWithShape="1">
                      <a:blip r:embed="rId8"/>
                      <a:stretch>
                        <a:fillRect/>
                      </a:stretch>
                    </a:blipFill>
                  </a:tcPr>
                </a:tc>
                <a:tc rowSpan="2">
                  <a:txBody>
                    <a:bodyPr/>
                    <a:lstStyle/>
                    <a:p>
                      <a:r>
                        <a:rPr lang="en-US" sz="1400" b="1" dirty="0">
                          <a:solidFill>
                            <a:srgbClr val="FFC000"/>
                          </a:solidFill>
                          <a:latin typeface="Arial" panose="020B0604020202020204" pitchFamily="34" charset="0"/>
                          <a:cs typeface="Arial" panose="020B0604020202020204" pitchFamily="34" charset="0"/>
                        </a:rPr>
                        <a:t>How to change the column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txBody>
                  <a:tcPr marL="258866" marR="129433" marT="96899" marB="32300">
                    <a:solidFill>
                      <a:srgbClr val="010101"/>
                    </a:solidFill>
                  </a:tcPr>
                </a:tc>
                <a:extLst>
                  <a:ext uri="{0D108BD9-81ED-4DB2-BD59-A6C34878D82A}">
                    <a16:rowId xmlns:a16="http://schemas.microsoft.com/office/drawing/2014/main" val="10004"/>
                  </a:ext>
                </a:extLst>
              </a:tr>
              <a:tr h="332773">
                <a:tc gridSpan="2">
                  <a:txBody>
                    <a:bodyPr/>
                    <a:lstStyle/>
                    <a:p>
                      <a:endParaRPr lang="en-US" sz="1300" dirty="0">
                        <a:solidFill>
                          <a:srgbClr val="1F3A4E"/>
                        </a:solidFill>
                      </a:endParaRPr>
                    </a:p>
                  </a:txBody>
                  <a:tcPr marL="258866" marR="129433" marT="96899" marB="32300">
                    <a:solidFill>
                      <a:schemeClr val="tx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2357863565"/>
                  </a:ext>
                </a:extLst>
              </a:tr>
              <a:tr h="30241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258866" marR="129433" marT="96899" marB="3230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258866" marR="129433" marT="96899" marB="32300">
                    <a:solidFill>
                      <a:srgbClr val="010101"/>
                    </a:solidFill>
                  </a:tcPr>
                </a:tc>
                <a:extLst>
                  <a:ext uri="{0D108BD9-81ED-4DB2-BD59-A6C34878D82A}">
                    <a16:rowId xmlns:a16="http://schemas.microsoft.com/office/drawing/2014/main" val="10005"/>
                  </a:ext>
                </a:extLst>
              </a:tr>
              <a:tr h="168720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258866" marR="129433" marT="96899" marB="3230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2208907">
                <a:tc gridSpan="2">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printing</a:t>
                      </a:r>
                      <a:endParaRPr lang="en-US" sz="14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258866" marR="129433" marT="96899" marB="32300">
                    <a:solidFill>
                      <a:srgbClr val="010101"/>
                    </a:solidFill>
                  </a:tcPr>
                </a:tc>
                <a:tc hMerge="1">
                  <a:txBody>
                    <a:bodyPr/>
                    <a:lstStyle/>
                    <a:p>
                      <a:endParaRPr lang="en-US"/>
                    </a:p>
                  </a:txBody>
                  <a:tcPr/>
                </a:tc>
                <a:tc>
                  <a:txBody>
                    <a:bodyPr/>
                    <a:lstStyle/>
                    <a:p>
                      <a:pPr algn="ctr"/>
                      <a:r>
                        <a:rPr lang="en-US" sz="62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sz="1700" dirty="0">
                        <a:solidFill>
                          <a:srgbClr val="1F3A4E"/>
                        </a:solidFill>
                      </a:endParaRPr>
                    </a:p>
                  </a:txBody>
                  <a:tcPr marL="258866" marR="129433" marT="96899" marB="32300" anchor="ctr">
                    <a:solidFill>
                      <a:schemeClr val="tx1">
                        <a:lumMod val="95000"/>
                        <a:lumOff val="5000"/>
                      </a:schemeClr>
                    </a:solidFill>
                  </a:tcPr>
                </a:tc>
                <a:extLst>
                  <a:ext uri="{0D108BD9-81ED-4DB2-BD59-A6C34878D82A}">
                    <a16:rowId xmlns:a16="http://schemas.microsoft.com/office/drawing/2014/main" val="10006"/>
                  </a:ext>
                </a:extLst>
              </a:tr>
              <a:tr h="331445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are ready to have your poster printed go online to </a:t>
                      </a:r>
                      <a:r>
                        <a:rPr lang="en-US" sz="1300" noProof="0" dirty="0" err="1">
                          <a:solidFill>
                            <a:srgbClr val="FFC000"/>
                          </a:solidFill>
                          <a:latin typeface="Arial"/>
                          <a:cs typeface="Arial"/>
                        </a:rPr>
                        <a:t>PosterPresentations.com</a:t>
                      </a:r>
                      <a:r>
                        <a:rPr lang="en-US" sz="1300" noProof="0" dirty="0">
                          <a:solidFill>
                            <a:srgbClr val="D9D9D9"/>
                          </a:solidFill>
                          <a:latin typeface="Arial"/>
                          <a:cs typeface="Arial"/>
                        </a:rPr>
                        <a:t> and click on the "</a:t>
                      </a:r>
                      <a:r>
                        <a:rPr lang="en-US" sz="1300" noProof="0" dirty="0">
                          <a:solidFill>
                            <a:srgbClr val="FFC000"/>
                          </a:solidFill>
                          <a:latin typeface="Arial"/>
                          <a:cs typeface="Arial"/>
                        </a:rPr>
                        <a:t>Order Your Poster</a:t>
                      </a:r>
                      <a:r>
                        <a:rPr lang="en-US" sz="1300" noProof="0" dirty="0">
                          <a:solidFill>
                            <a:srgbClr val="D9D9D9"/>
                          </a:solidFill>
                          <a:latin typeface="Arial"/>
                          <a:cs typeface="Arial"/>
                        </a:rPr>
                        <a:t>" button. Choose the poster type that best suits your needs and submit your order. 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300" noProof="0" dirty="0">
                          <a:solidFill>
                            <a:srgbClr val="D9D9D9"/>
                          </a:solidFill>
                          <a:latin typeface="Arial"/>
                          <a:cs typeface="Arial"/>
                        </a:rPr>
                      </a:br>
                      <a:r>
                        <a:rPr lang="en-US" sz="1300" noProof="0" dirty="0">
                          <a:solidFill>
                            <a:srgbClr val="D9D9D9"/>
                          </a:solidFill>
                          <a:latin typeface="Arial"/>
                          <a:cs typeface="Arial"/>
                        </a:rPr>
                        <a:t>Go to </a:t>
                      </a:r>
                      <a:r>
                        <a:rPr lang="en-US" sz="1300" noProof="0" dirty="0" err="1">
                          <a:solidFill>
                            <a:srgbClr val="FFC000"/>
                          </a:solidFill>
                          <a:latin typeface="Arial"/>
                          <a:cs typeface="Arial"/>
                        </a:rPr>
                        <a:t>PosterPresentations.com</a:t>
                      </a:r>
                      <a:r>
                        <a:rPr lang="en-US" sz="1300" noProof="0" dirty="0">
                          <a:solidFill>
                            <a:srgbClr val="D9D9D9"/>
                          </a:solidFill>
                          <a:latin typeface="Arial"/>
                          <a:cs typeface="Arial"/>
                        </a:rPr>
                        <a:t> for more information.</a:t>
                      </a:r>
                    </a:p>
                  </a:txBody>
                  <a:tcPr marL="258866" marR="129433" marT="96899" marB="32300">
                    <a:solidFill>
                      <a:srgbClr val="010101"/>
                    </a:solidFill>
                  </a:tcPr>
                </a:tc>
                <a:tc hMerge="1">
                  <a:txBody>
                    <a:bodyPr/>
                    <a:lstStyle/>
                    <a:p>
                      <a:endParaRPr lang="en-US"/>
                    </a:p>
                  </a:txBody>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791389">
                <a:tc gridSpan="3">
                  <a:txBody>
                    <a:bodyPr/>
                    <a:lstStyle/>
                    <a:p>
                      <a:endParaRPr lang="en-US" sz="1300" dirty="0">
                        <a:solidFill>
                          <a:srgbClr val="1F3A4E"/>
                        </a:solidFill>
                      </a:endParaRPr>
                    </a:p>
                  </a:txBody>
                  <a:tcPr marL="258866" marR="129433" marT="96899" marB="3230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8"/>
                  </a:ext>
                </a:extLst>
              </a:tr>
              <a:tr h="1876397">
                <a:tc>
                  <a:txBody>
                    <a:bodyPr/>
                    <a:lstStyle/>
                    <a:p>
                      <a:pPr>
                        <a:lnSpc>
                          <a:spcPts val="2600"/>
                        </a:lnSpc>
                      </a:pPr>
                      <a:r>
                        <a:rPr lang="en-US" sz="1100" dirty="0">
                          <a:solidFill>
                            <a:schemeClr val="bg1">
                              <a:lumMod val="85000"/>
                            </a:schemeClr>
                          </a:solidFill>
                          <a:latin typeface="Arial"/>
                          <a:cs typeface="Arial"/>
                        </a:rPr>
                        <a:t>© 2019</a:t>
                      </a:r>
                      <a:r>
                        <a:rPr lang="en-US" sz="1100" baseline="0" dirty="0">
                          <a:solidFill>
                            <a:schemeClr val="bg1">
                              <a:lumMod val="85000"/>
                            </a:schemeClr>
                          </a:solidFill>
                          <a:latin typeface="Arial"/>
                          <a:cs typeface="Arial"/>
                        </a:rPr>
                        <a:t> </a:t>
                      </a:r>
                      <a:r>
                        <a:rPr lang="en-US" sz="1100" dirty="0" err="1">
                          <a:solidFill>
                            <a:schemeClr val="bg1">
                              <a:lumMod val="85000"/>
                            </a:schemeClr>
                          </a:solidFill>
                          <a:latin typeface="Arial"/>
                          <a:cs typeface="Arial"/>
                        </a:rPr>
                        <a:t>PosterPresentations.com</a:t>
                      </a:r>
                      <a:br>
                        <a:rPr lang="en-US" sz="1100" dirty="0">
                          <a:solidFill>
                            <a:schemeClr val="bg1">
                              <a:lumMod val="85000"/>
                            </a:schemeClr>
                          </a:solidFill>
                          <a:latin typeface="Arial"/>
                          <a:cs typeface="Arial"/>
                        </a:rPr>
                      </a:br>
                      <a:r>
                        <a:rPr lang="en-US" sz="1100" dirty="0">
                          <a:solidFill>
                            <a:schemeClr val="bg1">
                              <a:lumMod val="85000"/>
                            </a:schemeClr>
                          </a:solidFill>
                          <a:latin typeface="Arial"/>
                          <a:cs typeface="Arial"/>
                        </a:rPr>
                        <a:t>2117 Fourth Street ,</a:t>
                      </a:r>
                      <a:r>
                        <a:rPr lang="en-US" sz="1100" baseline="0" dirty="0">
                          <a:solidFill>
                            <a:schemeClr val="bg1">
                              <a:lumMod val="85000"/>
                            </a:schemeClr>
                          </a:solidFill>
                          <a:latin typeface="Arial"/>
                          <a:cs typeface="Arial"/>
                        </a:rPr>
                        <a:t> STE C        </a:t>
                      </a:r>
                    </a:p>
                    <a:p>
                      <a:pPr>
                        <a:lnSpc>
                          <a:spcPts val="2600"/>
                        </a:lnSpc>
                      </a:pPr>
                      <a:r>
                        <a:rPr lang="en-US" sz="1100" baseline="0" dirty="0">
                          <a:solidFill>
                            <a:schemeClr val="bg1">
                              <a:lumMod val="85000"/>
                            </a:schemeClr>
                          </a:solidFill>
                          <a:latin typeface="Arial"/>
                          <a:cs typeface="Arial"/>
                        </a:rPr>
                        <a:t>Berkeley CA 94710 USA</a:t>
                      </a:r>
                      <a:endParaRPr lang="en-US" sz="1100" dirty="0">
                        <a:solidFill>
                          <a:schemeClr val="bg1">
                            <a:lumMod val="85000"/>
                          </a:schemeClr>
                        </a:solidFill>
                        <a:latin typeface="Arial"/>
                        <a:cs typeface="Arial"/>
                      </a:endParaRPr>
                    </a:p>
                  </a:txBody>
                  <a:tcPr marL="258866" marR="129433" marT="96899" marB="3230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complete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1" dirty="0">
                          <a:solidFill>
                            <a:srgbClr val="FFC000"/>
                          </a:solidFill>
                          <a:latin typeface="Arial"/>
                          <a:cs typeface="Arial"/>
                        </a:rPr>
                        <a:t>https://</a:t>
                      </a:r>
                      <a:r>
                        <a:rPr lang="en-US" sz="1000" b="1" dirty="0" err="1">
                          <a:solidFill>
                            <a:srgbClr val="FFC000"/>
                          </a:solidFill>
                          <a:latin typeface="Arial"/>
                          <a:cs typeface="Arial"/>
                        </a:rPr>
                        <a:t>www.posterpresentations.com</a:t>
                      </a:r>
                      <a:r>
                        <a:rPr lang="en-US" sz="1000" b="1" dirty="0">
                          <a:solidFill>
                            <a:srgbClr val="FFC000"/>
                          </a:solidFill>
                          <a:latin typeface="Arial"/>
                          <a:cs typeface="Arial"/>
                        </a:rPr>
                        <a:t>/</a:t>
                      </a:r>
                      <a:r>
                        <a:rPr lang="en-US" sz="1000" b="1" dirty="0" err="1">
                          <a:solidFill>
                            <a:srgbClr val="FFC000"/>
                          </a:solidFill>
                          <a:latin typeface="Arial"/>
                          <a:cs typeface="Arial"/>
                        </a:rPr>
                        <a:t>helpdesk.html</a:t>
                      </a:r>
                      <a:endParaRPr lang="en-US" sz="1000" dirty="0">
                        <a:solidFill>
                          <a:schemeClr val="bg1">
                            <a:lumMod val="85000"/>
                          </a:schemeClr>
                        </a:solidFill>
                        <a:latin typeface="Arial"/>
                        <a:cs typeface="Arial"/>
                      </a:endParaRPr>
                    </a:p>
                  </a:txBody>
                  <a:tcPr marL="258866" marR="129433" marT="96899" marB="32300">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dirty="0">
                          <a:solidFill>
                            <a:srgbClr val="D0D0D0"/>
                          </a:solidFill>
                          <a:latin typeface="Arial"/>
                          <a:cs typeface="Arial"/>
                        </a:rPr>
                        <a:t>For complete tutorials</a:t>
                      </a:r>
                      <a:r>
                        <a:rPr lang="en-US" sz="2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FFC000"/>
                          </a:solidFill>
                          <a:latin typeface="Arial"/>
                          <a:cs typeface="Arial"/>
                        </a:rPr>
                        <a:t>https://</a:t>
                      </a:r>
                      <a:r>
                        <a:rPr lang="en-US" sz="2400" b="1" dirty="0" err="1">
                          <a:solidFill>
                            <a:srgbClr val="FFC000"/>
                          </a:solidFill>
                          <a:latin typeface="Arial"/>
                          <a:cs typeface="Arial"/>
                        </a:rPr>
                        <a:t>www.posterpresentations.com</a:t>
                      </a:r>
                      <a:r>
                        <a:rPr lang="en-US" sz="2400" b="1" dirty="0">
                          <a:solidFill>
                            <a:srgbClr val="FFC000"/>
                          </a:solidFill>
                          <a:latin typeface="Arial"/>
                          <a:cs typeface="Arial"/>
                        </a:rPr>
                        <a:t>/</a:t>
                      </a:r>
                      <a:r>
                        <a:rPr lang="en-US" sz="2400" b="1" dirty="0" err="1">
                          <a:solidFill>
                            <a:srgbClr val="FFC000"/>
                          </a:solidFill>
                          <a:latin typeface="Arial"/>
                          <a:cs typeface="Arial"/>
                        </a:rPr>
                        <a:t>helpdesk.html</a:t>
                      </a:r>
                      <a:endParaRPr lang="en-US" sz="2400" b="1" dirty="0">
                        <a:solidFill>
                          <a:srgbClr val="FFC000"/>
                        </a:solidFill>
                        <a:latin typeface="Arial"/>
                        <a:cs typeface="Arial"/>
                      </a:endParaRPr>
                    </a:p>
                  </a:txBody>
                  <a:tcPr marL="182880" marT="137160">
                    <a:solidFill>
                      <a:srgbClr val="010101"/>
                    </a:solidFill>
                  </a:tcPr>
                </a:tc>
                <a:extLst>
                  <a:ext uri="{0D108BD9-81ED-4DB2-BD59-A6C34878D82A}">
                    <a16:rowId xmlns:a16="http://schemas.microsoft.com/office/drawing/2014/main" val="10009"/>
                  </a:ext>
                </a:extLst>
              </a:tr>
            </a:tbl>
          </a:graphicData>
        </a:graphic>
      </p:graphicFrame>
      <p:graphicFrame>
        <p:nvGraphicFramePr>
          <p:cNvPr id="11" name="Table 10">
            <a:extLst>
              <a:ext uri="{FF2B5EF4-FFF2-40B4-BE49-F238E27FC236}">
                <a16:creationId xmlns:a16="http://schemas.microsoft.com/office/drawing/2014/main" id="{DB7C260F-B602-B74C-A731-C6F151C169FA}"/>
              </a:ext>
            </a:extLst>
          </p:cNvPr>
          <p:cNvGraphicFramePr>
            <a:graphicFrameLocks noGrp="1"/>
          </p:cNvGraphicFramePr>
          <p:nvPr userDrawn="1">
            <p:extLst>
              <p:ext uri="{D42A27DB-BD31-4B8C-83A1-F6EECF244321}">
                <p14:modId xmlns:p14="http://schemas.microsoft.com/office/powerpoint/2010/main" val="3456592622"/>
              </p:ext>
            </p:extLst>
          </p:nvPr>
        </p:nvGraphicFramePr>
        <p:xfrm>
          <a:off x="31052740" y="-100340"/>
          <a:ext cx="11409845" cy="22001150"/>
        </p:xfrm>
        <a:graphic>
          <a:graphicData uri="http://schemas.openxmlformats.org/drawingml/2006/table">
            <a:tbl>
              <a:tblPr firstRow="1" bandRow="1">
                <a:tableStyleId>{5C22544A-7EE6-4342-B048-85BDC9FD1C3A}</a:tableStyleId>
              </a:tblPr>
              <a:tblGrid>
                <a:gridCol w="4477192">
                  <a:extLst>
                    <a:ext uri="{9D8B030D-6E8A-4147-A177-3AD203B41FA5}">
                      <a16:colId xmlns:a16="http://schemas.microsoft.com/office/drawing/2014/main" val="20000"/>
                    </a:ext>
                  </a:extLst>
                </a:gridCol>
                <a:gridCol w="1345057">
                  <a:extLst>
                    <a:ext uri="{9D8B030D-6E8A-4147-A177-3AD203B41FA5}">
                      <a16:colId xmlns:a16="http://schemas.microsoft.com/office/drawing/2014/main" val="764104496"/>
                    </a:ext>
                  </a:extLst>
                </a:gridCol>
                <a:gridCol w="5587596">
                  <a:extLst>
                    <a:ext uri="{9D8B030D-6E8A-4147-A177-3AD203B41FA5}">
                      <a16:colId xmlns:a16="http://schemas.microsoft.com/office/drawing/2014/main" val="4164475170"/>
                    </a:ext>
                  </a:extLst>
                </a:gridCol>
              </a:tblGrid>
              <a:tr h="851804">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300" b="0" spc="600" dirty="0">
                          <a:solidFill>
                            <a:srgbClr val="1F3A4E"/>
                          </a:solidFill>
                          <a:latin typeface="Arial Black" panose="020B0A04020102020204" pitchFamily="34" charset="0"/>
                        </a:rPr>
                        <a:t>QUICK START GUIDE</a:t>
                      </a:r>
                      <a:br>
                        <a:rPr lang="en-US" sz="23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300" b="1" spc="600" dirty="0">
                        <a:solidFill>
                          <a:schemeClr val="bg1"/>
                        </a:solidFill>
                        <a:latin typeface="Trebuchet MS" pitchFamily="34" charset="0"/>
                      </a:endParaRPr>
                    </a:p>
                  </a:txBody>
                  <a:tcPr marL="258866" marR="129433" marT="96899" marB="3230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092736">
                <a:tc gridSpan="3">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11">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258866" marR="129433" marT="96899" marB="3230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043485">
                <a:tc gridSpan="3">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3100" u="sng" dirty="0">
                        <a:solidFill>
                          <a:srgbClr val="FFC000"/>
                        </a:solidFill>
                      </a:endParaRPr>
                    </a:p>
                  </a:txBody>
                  <a:tcPr marL="258866" marR="129433" marT="96899" marB="3230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199355">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400" noProof="0" dirty="0">
                        <a:solidFill>
                          <a:srgbClr val="D9D9D9"/>
                        </a:solidFill>
                        <a:latin typeface="Arial" panose="020B0604020202020204" pitchFamily="34" charset="0"/>
                        <a:cs typeface="Arial" panose="020B0604020202020204" pitchFamily="34" charset="0"/>
                      </a:endParaRPr>
                    </a:p>
                  </a:txBody>
                  <a:tcPr marL="258866" marR="129433" marT="96899" marB="32300">
                    <a:blipFill dpi="0" rotWithShape="1">
                      <a:blip r:embed="rId9">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258866" marR="129433" marT="96899" marB="3230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891609">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400" noProof="0" dirty="0">
                        <a:solidFill>
                          <a:srgbClr val="D9D9D9"/>
                        </a:solidFill>
                        <a:latin typeface="Arial" panose="020B0604020202020204" pitchFamily="34" charset="0"/>
                        <a:cs typeface="Arial" panose="020B0604020202020204" pitchFamily="34" charset="0"/>
                      </a:endParaRPr>
                    </a:p>
                  </a:txBody>
                  <a:tcPr marL="258866" marR="129433" marT="96899" marB="3230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3305857">
                <a:tc>
                  <a:txBody>
                    <a:bodyPr/>
                    <a:lstStyle/>
                    <a:p>
                      <a:pPr rtl="0"/>
                      <a:r>
                        <a:rPr lang="en-US" sz="1700" b="1" dirty="0">
                          <a:solidFill>
                            <a:srgbClr val="FFC000"/>
                          </a:solidFill>
                          <a:latin typeface="Arial" panose="020B0604020202020204" pitchFamily="34" charset="0"/>
                          <a:cs typeface="Arial" panose="020B0604020202020204" pitchFamily="34" charset="0"/>
                        </a:rPr>
                        <a:t>How to</a:t>
                      </a:r>
                      <a:r>
                        <a:rPr lang="en-US" sz="1700" b="1" baseline="0" dirty="0">
                          <a:solidFill>
                            <a:srgbClr val="FFC000"/>
                          </a:solidFill>
                          <a:latin typeface="Arial" panose="020B0604020202020204" pitchFamily="34" charset="0"/>
                          <a:cs typeface="Arial" panose="020B0604020202020204" pitchFamily="34" charset="0"/>
                        </a:rPr>
                        <a:t> preview your poster prior to printing</a:t>
                      </a:r>
                      <a:endParaRPr lang="en-US" sz="1700" b="1" dirty="0">
                        <a:solidFill>
                          <a:srgbClr val="FFC000"/>
                        </a:solidFill>
                        <a:latin typeface="Arial" panose="020B0604020202020204" pitchFamily="34" charset="0"/>
                        <a:cs typeface="Arial" panose="020B0604020202020204" pitchFamily="34" charset="0"/>
                      </a:endParaRPr>
                    </a:p>
                    <a:p>
                      <a:pPr rtl="0"/>
                      <a:r>
                        <a:rPr lang="en-US" sz="1400" dirty="0">
                          <a:solidFill>
                            <a:srgbClr val="D9D9D9"/>
                          </a:solidFill>
                          <a:latin typeface="Arial" panose="020B0604020202020204" pitchFamily="34" charset="0"/>
                          <a:cs typeface="Arial" panose="020B0604020202020204" pitchFamily="34" charset="0"/>
                        </a:rPr>
                        <a:t>You can preview your poster at any time by pressing the </a:t>
                      </a:r>
                      <a:r>
                        <a:rPr lang="en-US" sz="1400" dirty="0">
                          <a:solidFill>
                            <a:srgbClr val="FFC000"/>
                          </a:solidFill>
                          <a:latin typeface="Arial" panose="020B0604020202020204" pitchFamily="34" charset="0"/>
                          <a:cs typeface="Arial" panose="020B0604020202020204" pitchFamily="34" charset="0"/>
                        </a:rPr>
                        <a:t>F5 key</a:t>
                      </a:r>
                      <a:r>
                        <a:rPr lang="en-US" sz="1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400" dirty="0">
                          <a:solidFill>
                            <a:srgbClr val="FFC000"/>
                          </a:solidFill>
                          <a:latin typeface="Arial" panose="020B0604020202020204" pitchFamily="34" charset="0"/>
                          <a:cs typeface="Arial" panose="020B0604020202020204" pitchFamily="34" charset="0"/>
                        </a:rPr>
                        <a:t>ESC key </a:t>
                      </a:r>
                      <a:r>
                        <a:rPr lang="en-US" sz="1400" dirty="0">
                          <a:solidFill>
                            <a:srgbClr val="D9D9D9"/>
                          </a:solidFill>
                          <a:latin typeface="Arial" panose="020B0604020202020204" pitchFamily="34" charset="0"/>
                          <a:cs typeface="Arial" panose="020B0604020202020204" pitchFamily="34" charset="0"/>
                        </a:rPr>
                        <a:t>to exit Preview.</a:t>
                      </a:r>
                    </a:p>
                  </a:txBody>
                  <a:tcPr marL="258866" marR="129433" marT="96899" marB="32300">
                    <a:solidFill>
                      <a:srgbClr val="010101"/>
                    </a:solidFill>
                  </a:tcPr>
                </a:tc>
                <a:tc gridSpan="2">
                  <a:txBody>
                    <a:bodyPr/>
                    <a:lstStyle/>
                    <a:p>
                      <a:pPr rtl="0"/>
                      <a:r>
                        <a:rPr lang="en-US" sz="62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sz="1300" dirty="0">
                        <a:solidFill>
                          <a:srgbClr val="D9D9D9"/>
                        </a:solidFill>
                        <a:latin typeface="Arial" panose="020B0604020202020204" pitchFamily="34" charset="0"/>
                        <a:cs typeface="Arial" panose="020B0604020202020204" pitchFamily="34" charset="0"/>
                      </a:endParaRPr>
                    </a:p>
                  </a:txBody>
                  <a:tcPr marL="258866" marR="129433" marT="96899" marB="3230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3793267">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are ready to have your poster printed go online to </a:t>
                      </a:r>
                      <a:r>
                        <a:rPr lang="en-US" sz="1300" noProof="0" dirty="0" err="1">
                          <a:solidFill>
                            <a:srgbClr val="FFC000"/>
                          </a:solidFill>
                          <a:latin typeface="Arial"/>
                          <a:cs typeface="Arial"/>
                        </a:rPr>
                        <a:t>PosterPresentations.com</a:t>
                      </a:r>
                      <a:r>
                        <a:rPr lang="en-US" sz="1300" noProof="0" dirty="0">
                          <a:solidFill>
                            <a:srgbClr val="D9D9D9"/>
                          </a:solidFill>
                          <a:latin typeface="Arial"/>
                          <a:cs typeface="Arial"/>
                        </a:rPr>
                        <a:t> and click on the "</a:t>
                      </a:r>
                      <a:r>
                        <a:rPr lang="en-US" sz="1300" noProof="0" dirty="0">
                          <a:solidFill>
                            <a:srgbClr val="FFC000"/>
                          </a:solidFill>
                          <a:latin typeface="Arial"/>
                          <a:cs typeface="Arial"/>
                        </a:rPr>
                        <a:t>Order Your Poster</a:t>
                      </a:r>
                      <a:r>
                        <a:rPr lang="en-US" sz="13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300" noProof="0" dirty="0">
                          <a:solidFill>
                            <a:srgbClr val="D9D9D9"/>
                          </a:solidFill>
                          <a:latin typeface="Arial"/>
                          <a:cs typeface="Arial"/>
                        </a:rPr>
                      </a:br>
                      <a:r>
                        <a:rPr lang="en-US" sz="1300" noProof="0" dirty="0">
                          <a:solidFill>
                            <a:srgbClr val="D9D9D9"/>
                          </a:solidFill>
                          <a:latin typeface="Arial"/>
                          <a:cs typeface="Arial"/>
                        </a:rPr>
                        <a:t>Go to </a:t>
                      </a:r>
                      <a:r>
                        <a:rPr lang="en-US" sz="1300" noProof="0" dirty="0" err="1">
                          <a:solidFill>
                            <a:srgbClr val="FFC000"/>
                          </a:solidFill>
                          <a:latin typeface="Arial"/>
                          <a:cs typeface="Arial"/>
                        </a:rPr>
                        <a:t>PosterPresentations.com</a:t>
                      </a:r>
                      <a:r>
                        <a:rPr lang="en-US" sz="1300" noProof="0" dirty="0">
                          <a:solidFill>
                            <a:srgbClr val="D9D9D9"/>
                          </a:solidFill>
                          <a:latin typeface="Arial"/>
                          <a:cs typeface="Arial"/>
                        </a:rPr>
                        <a:t> for more information.</a:t>
                      </a:r>
                    </a:p>
                  </a:txBody>
                  <a:tcPr marL="258866" marR="129433" marT="96899" marB="3230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748196">
                <a:tc gridSpan="3">
                  <a:txBody>
                    <a:bodyPr/>
                    <a:lstStyle/>
                    <a:p>
                      <a:endParaRPr lang="en-US" sz="1300" dirty="0">
                        <a:solidFill>
                          <a:srgbClr val="1F3A4E"/>
                        </a:solidFill>
                      </a:endParaRPr>
                    </a:p>
                  </a:txBody>
                  <a:tcPr marL="258866" marR="129433" marT="96899" marB="3230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807490">
                <a:tc gridSpan="2">
                  <a:txBody>
                    <a:bodyPr/>
                    <a:lstStyle/>
                    <a:p>
                      <a:pPr>
                        <a:lnSpc>
                          <a:spcPts val="2600"/>
                        </a:lnSpc>
                      </a:pPr>
                      <a:r>
                        <a:rPr lang="en-US" sz="1300" dirty="0">
                          <a:solidFill>
                            <a:schemeClr val="bg1">
                              <a:lumMod val="85000"/>
                            </a:schemeClr>
                          </a:solidFill>
                          <a:latin typeface="Arial"/>
                          <a:cs typeface="Arial"/>
                        </a:rPr>
                        <a:t>© 2019</a:t>
                      </a:r>
                      <a:r>
                        <a:rPr lang="en-US" sz="1300" baseline="0" dirty="0">
                          <a:solidFill>
                            <a:schemeClr val="bg1">
                              <a:lumMod val="85000"/>
                            </a:schemeClr>
                          </a:solidFill>
                          <a:latin typeface="Arial"/>
                          <a:cs typeface="Arial"/>
                        </a:rPr>
                        <a:t> </a:t>
                      </a:r>
                      <a:r>
                        <a:rPr lang="en-US" sz="1300" dirty="0" err="1">
                          <a:solidFill>
                            <a:schemeClr val="bg1">
                              <a:lumMod val="85000"/>
                            </a:schemeClr>
                          </a:solidFill>
                          <a:latin typeface="Arial"/>
                          <a:cs typeface="Arial"/>
                        </a:rPr>
                        <a:t>PosterPresentations.com</a:t>
                      </a:r>
                      <a:br>
                        <a:rPr lang="en-US" sz="1300" dirty="0">
                          <a:solidFill>
                            <a:schemeClr val="bg1">
                              <a:lumMod val="85000"/>
                            </a:schemeClr>
                          </a:solidFill>
                          <a:latin typeface="Arial"/>
                          <a:cs typeface="Arial"/>
                        </a:rPr>
                      </a:br>
                      <a:r>
                        <a:rPr lang="en-US" sz="1300" dirty="0">
                          <a:solidFill>
                            <a:schemeClr val="bg1">
                              <a:lumMod val="85000"/>
                            </a:schemeClr>
                          </a:solidFill>
                          <a:latin typeface="Arial"/>
                          <a:cs typeface="Arial"/>
                        </a:rPr>
                        <a:t>2117 Fourth Street ,</a:t>
                      </a:r>
                      <a:r>
                        <a:rPr lang="en-US" sz="1300" baseline="0" dirty="0">
                          <a:solidFill>
                            <a:schemeClr val="bg1">
                              <a:lumMod val="85000"/>
                            </a:schemeClr>
                          </a:solidFill>
                          <a:latin typeface="Arial"/>
                          <a:cs typeface="Arial"/>
                        </a:rPr>
                        <a:t> STE C        </a:t>
                      </a:r>
                    </a:p>
                    <a:p>
                      <a:pPr>
                        <a:lnSpc>
                          <a:spcPts val="2600"/>
                        </a:lnSpc>
                      </a:pPr>
                      <a:r>
                        <a:rPr lang="en-US" sz="1300" baseline="0" dirty="0">
                          <a:solidFill>
                            <a:schemeClr val="bg1">
                              <a:lumMod val="85000"/>
                            </a:schemeClr>
                          </a:solidFill>
                          <a:latin typeface="Arial"/>
                          <a:cs typeface="Arial"/>
                        </a:rPr>
                        <a:t>Berkeley CA 94710 USA</a:t>
                      </a:r>
                      <a:endParaRPr lang="en-US" sz="1300" dirty="0">
                        <a:solidFill>
                          <a:schemeClr val="bg1">
                            <a:lumMod val="85000"/>
                          </a:schemeClr>
                        </a:solidFill>
                        <a:latin typeface="Arial"/>
                        <a:cs typeface="Arial"/>
                      </a:endParaRPr>
                    </a:p>
                  </a:txBody>
                  <a:tcPr marL="258866" marR="129433" marT="96899" marB="3230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complete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1" dirty="0">
                          <a:solidFill>
                            <a:srgbClr val="FFC000"/>
                          </a:solidFill>
                          <a:latin typeface="Arial"/>
                          <a:cs typeface="Arial"/>
                        </a:rPr>
                        <a:t>https://</a:t>
                      </a:r>
                      <a:r>
                        <a:rPr lang="en-US" sz="1000" b="1" dirty="0" err="1">
                          <a:solidFill>
                            <a:srgbClr val="FFC000"/>
                          </a:solidFill>
                          <a:latin typeface="Arial"/>
                          <a:cs typeface="Arial"/>
                        </a:rPr>
                        <a:t>www.posterpresentations.com</a:t>
                      </a:r>
                      <a:r>
                        <a:rPr lang="en-US" sz="1000" b="1" dirty="0">
                          <a:solidFill>
                            <a:srgbClr val="FFC000"/>
                          </a:solidFill>
                          <a:latin typeface="Arial"/>
                          <a:cs typeface="Arial"/>
                        </a:rPr>
                        <a:t>/</a:t>
                      </a:r>
                      <a:r>
                        <a:rPr lang="en-US" sz="1000" b="1" dirty="0" err="1">
                          <a:solidFill>
                            <a:srgbClr val="FFC000"/>
                          </a:solidFill>
                          <a:latin typeface="Arial"/>
                          <a:cs typeface="Arial"/>
                        </a:rPr>
                        <a:t>helpdesk.html</a:t>
                      </a:r>
                      <a:endParaRPr lang="en-US" sz="6800" dirty="0"/>
                    </a:p>
                  </a:txBody>
                  <a:tcPr marL="258866" marR="129433" marT="96899" marB="32300">
                    <a:solidFill>
                      <a:srgbClr val="01010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941000801"/>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3802180" rtl="0" eaLnBrk="1" latinLnBrk="0" hangingPunct="1">
        <a:spcBef>
          <a:spcPct val="0"/>
        </a:spcBef>
        <a:buNone/>
        <a:defRPr sz="7624" kern="1200">
          <a:solidFill>
            <a:schemeClr val="bg1"/>
          </a:solidFill>
          <a:latin typeface="Trebuchet MS" pitchFamily="34" charset="0"/>
          <a:ea typeface="+mj-ea"/>
          <a:cs typeface="+mj-cs"/>
        </a:defRPr>
      </a:lvl1pPr>
    </p:titleStyle>
    <p:bodyStyle>
      <a:lvl1pPr marL="660134" indent="-660134" algn="l" defTabSz="3802180" rtl="0" eaLnBrk="1" latinLnBrk="0" hangingPunct="1">
        <a:spcBef>
          <a:spcPct val="20000"/>
        </a:spcBef>
        <a:buFont typeface="Arial" pitchFamily="34" charset="0"/>
        <a:buChar char="•"/>
        <a:tabLst/>
        <a:defRPr sz="4158" kern="1200">
          <a:solidFill>
            <a:schemeClr val="tx1"/>
          </a:solidFill>
          <a:latin typeface="+mn-lt"/>
          <a:ea typeface="+mn-ea"/>
          <a:cs typeface="+mn-cs"/>
        </a:defRPr>
      </a:lvl1pPr>
      <a:lvl2pPr marL="660134" indent="-660134" algn="l" defTabSz="3802180" rtl="0" eaLnBrk="1" latinLnBrk="0" hangingPunct="1">
        <a:spcBef>
          <a:spcPct val="20000"/>
        </a:spcBef>
        <a:buFont typeface="Arial" pitchFamily="34" charset="0"/>
        <a:buChar char="–"/>
        <a:tabLst/>
        <a:defRPr sz="3465" kern="1200">
          <a:solidFill>
            <a:schemeClr val="tx1"/>
          </a:solidFill>
          <a:latin typeface="+mn-lt"/>
          <a:ea typeface="+mn-ea"/>
          <a:cs typeface="+mn-cs"/>
        </a:defRPr>
      </a:lvl2pPr>
      <a:lvl3pPr marL="660134" indent="-660134" algn="l" defTabSz="3802180" rtl="0" eaLnBrk="1" latinLnBrk="0" hangingPunct="1">
        <a:spcBef>
          <a:spcPct val="20000"/>
        </a:spcBef>
        <a:buFont typeface="Arial" pitchFamily="34" charset="0"/>
        <a:buChar char="•"/>
        <a:tabLst/>
        <a:defRPr sz="2772" kern="1200">
          <a:solidFill>
            <a:schemeClr val="tx1"/>
          </a:solidFill>
          <a:latin typeface="+mn-lt"/>
          <a:ea typeface="+mn-ea"/>
          <a:cs typeface="+mn-cs"/>
        </a:defRPr>
      </a:lvl3pPr>
      <a:lvl4pPr marL="660134" indent="-660134" algn="l" defTabSz="3802180" rtl="0" eaLnBrk="1" latinLnBrk="0" hangingPunct="1">
        <a:spcBef>
          <a:spcPct val="20000"/>
        </a:spcBef>
        <a:buFont typeface="Arial" pitchFamily="34" charset="0"/>
        <a:buChar char="–"/>
        <a:tabLst/>
        <a:defRPr sz="2079" kern="1200">
          <a:solidFill>
            <a:schemeClr val="tx1"/>
          </a:solidFill>
          <a:latin typeface="+mn-lt"/>
          <a:ea typeface="+mn-ea"/>
          <a:cs typeface="+mn-cs"/>
        </a:defRPr>
      </a:lvl4pPr>
      <a:lvl5pPr marL="660134" indent="-660134" algn="l" defTabSz="3802180" rtl="0" eaLnBrk="1" latinLnBrk="0" hangingPunct="1">
        <a:spcBef>
          <a:spcPct val="20000"/>
        </a:spcBef>
        <a:buFont typeface="Arial" pitchFamily="34" charset="0"/>
        <a:buChar char="»"/>
        <a:tabLst/>
        <a:defRPr sz="2079" kern="1200">
          <a:solidFill>
            <a:schemeClr val="tx1"/>
          </a:solidFill>
          <a:latin typeface="+mn-lt"/>
          <a:ea typeface="+mn-ea"/>
          <a:cs typeface="+mn-cs"/>
        </a:defRPr>
      </a:lvl5pPr>
      <a:lvl6pPr marL="1045599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6pPr>
      <a:lvl7pPr marL="12357086"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7pPr>
      <a:lvl8pPr marL="1425817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8pPr>
      <a:lvl9pPr marL="1615926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9pPr>
    </p:bodyStyle>
    <p:otherStyle>
      <a:defPPr>
        <a:defRPr lang="en-US"/>
      </a:defPPr>
      <a:lvl1pPr marL="0" algn="l" defTabSz="3802180" rtl="0" eaLnBrk="1" latinLnBrk="0" hangingPunct="1">
        <a:defRPr sz="7450" kern="1200">
          <a:solidFill>
            <a:schemeClr val="tx1"/>
          </a:solidFill>
          <a:latin typeface="+mn-lt"/>
          <a:ea typeface="+mn-ea"/>
          <a:cs typeface="+mn-cs"/>
        </a:defRPr>
      </a:lvl1pPr>
      <a:lvl2pPr marL="1901092" algn="l" defTabSz="3802180" rtl="0" eaLnBrk="1" latinLnBrk="0" hangingPunct="1">
        <a:defRPr sz="7450" kern="1200">
          <a:solidFill>
            <a:schemeClr val="tx1"/>
          </a:solidFill>
          <a:latin typeface="+mn-lt"/>
          <a:ea typeface="+mn-ea"/>
          <a:cs typeface="+mn-cs"/>
        </a:defRPr>
      </a:lvl2pPr>
      <a:lvl3pPr marL="3802180" algn="l" defTabSz="3802180" rtl="0" eaLnBrk="1" latinLnBrk="0" hangingPunct="1">
        <a:defRPr sz="7450" kern="1200">
          <a:solidFill>
            <a:schemeClr val="tx1"/>
          </a:solidFill>
          <a:latin typeface="+mn-lt"/>
          <a:ea typeface="+mn-ea"/>
          <a:cs typeface="+mn-cs"/>
        </a:defRPr>
      </a:lvl3pPr>
      <a:lvl4pPr marL="5703271" algn="l" defTabSz="3802180" rtl="0" eaLnBrk="1" latinLnBrk="0" hangingPunct="1">
        <a:defRPr sz="7450" kern="1200">
          <a:solidFill>
            <a:schemeClr val="tx1"/>
          </a:solidFill>
          <a:latin typeface="+mn-lt"/>
          <a:ea typeface="+mn-ea"/>
          <a:cs typeface="+mn-cs"/>
        </a:defRPr>
      </a:lvl4pPr>
      <a:lvl5pPr marL="7604362" algn="l" defTabSz="3802180" rtl="0" eaLnBrk="1" latinLnBrk="0" hangingPunct="1">
        <a:defRPr sz="7450" kern="1200">
          <a:solidFill>
            <a:schemeClr val="tx1"/>
          </a:solidFill>
          <a:latin typeface="+mn-lt"/>
          <a:ea typeface="+mn-ea"/>
          <a:cs typeface="+mn-cs"/>
        </a:defRPr>
      </a:lvl5pPr>
      <a:lvl6pPr marL="9505452" algn="l" defTabSz="3802180" rtl="0" eaLnBrk="1" latinLnBrk="0" hangingPunct="1">
        <a:defRPr sz="7450" kern="1200">
          <a:solidFill>
            <a:schemeClr val="tx1"/>
          </a:solidFill>
          <a:latin typeface="+mn-lt"/>
          <a:ea typeface="+mn-ea"/>
          <a:cs typeface="+mn-cs"/>
        </a:defRPr>
      </a:lvl6pPr>
      <a:lvl7pPr marL="11406544" algn="l" defTabSz="3802180" rtl="0" eaLnBrk="1" latinLnBrk="0" hangingPunct="1">
        <a:defRPr sz="7450" kern="1200">
          <a:solidFill>
            <a:schemeClr val="tx1"/>
          </a:solidFill>
          <a:latin typeface="+mn-lt"/>
          <a:ea typeface="+mn-ea"/>
          <a:cs typeface="+mn-cs"/>
        </a:defRPr>
      </a:lvl7pPr>
      <a:lvl8pPr marL="13307633" algn="l" defTabSz="3802180" rtl="0" eaLnBrk="1" latinLnBrk="0" hangingPunct="1">
        <a:defRPr sz="7450" kern="1200">
          <a:solidFill>
            <a:schemeClr val="tx1"/>
          </a:solidFill>
          <a:latin typeface="+mn-lt"/>
          <a:ea typeface="+mn-ea"/>
          <a:cs typeface="+mn-cs"/>
        </a:defRPr>
      </a:lvl8pPr>
      <a:lvl9pPr marL="15208724" algn="l" defTabSz="3802180" rtl="0" eaLnBrk="1" latinLnBrk="0" hangingPunct="1">
        <a:defRPr sz="74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0"/>
                <a:lumOff val="10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9160"/>
            <a:ext cx="30275213" cy="2710885"/>
          </a:xfrm>
          <a:prstGeom prst="rect">
            <a:avLst/>
          </a:prstGeom>
          <a:solidFill>
            <a:schemeClr val="accent1"/>
          </a:solidFill>
          <a:ln w="9525">
            <a:noFill/>
            <a:miter lim="800000"/>
            <a:headEnd/>
            <a:tailEnd/>
          </a:ln>
          <a:effectLst/>
        </p:spPr>
        <p:txBody>
          <a:bodyPr wrap="none" lIns="79213" tIns="39607" rIns="79213" bIns="39607" anchor="ctr"/>
          <a:lstStyle/>
          <a:p>
            <a:pPr>
              <a:defRPr/>
            </a:pPr>
            <a:endParaRPr lang="en-US" sz="4257"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900912" y="20912985"/>
            <a:ext cx="3574553" cy="295971"/>
          </a:xfrm>
          <a:prstGeom prst="rect">
            <a:avLst/>
          </a:prstGeom>
          <a:noFill/>
          <a:ln w="9525">
            <a:noFill/>
            <a:miter lim="800000"/>
            <a:headEnd/>
            <a:tailEnd/>
          </a:ln>
          <a:effectLst/>
        </p:spPr>
        <p:txBody>
          <a:bodyPr wrap="square" lIns="79063" tIns="39525" rIns="79063" bIns="39525">
            <a:spAutoFit/>
          </a:bodyPr>
          <a:lstStyle/>
          <a:p>
            <a:pPr eaLnBrk="0" hangingPunct="0">
              <a:lnSpc>
                <a:spcPct val="65000"/>
              </a:lnSpc>
              <a:spcBef>
                <a:spcPct val="50000"/>
              </a:spcBef>
              <a:defRPr/>
            </a:pPr>
            <a:r>
              <a:rPr lang="en-US" sz="434"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953"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2733079"/>
            <a:ext cx="30275213"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ounded Rectangle 37">
            <a:extLst>
              <a:ext uri="{FF2B5EF4-FFF2-40B4-BE49-F238E27FC236}">
                <a16:creationId xmlns:a16="http://schemas.microsoft.com/office/drawing/2014/main" id="{3D38DD80-6142-EF42-84F0-D056AE36AFC6}"/>
              </a:ext>
            </a:extLst>
          </p:cNvPr>
          <p:cNvSpPr/>
          <p:nvPr userDrawn="1"/>
        </p:nvSpPr>
        <p:spPr>
          <a:xfrm>
            <a:off x="523573" y="2999025"/>
            <a:ext cx="14380018" cy="17752562"/>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57"/>
          </a:p>
        </p:txBody>
      </p:sp>
      <p:sp>
        <p:nvSpPr>
          <p:cNvPr id="39" name="Rounded Rectangle 38">
            <a:extLst>
              <a:ext uri="{FF2B5EF4-FFF2-40B4-BE49-F238E27FC236}">
                <a16:creationId xmlns:a16="http://schemas.microsoft.com/office/drawing/2014/main" id="{76F6A1D7-8EF4-2045-8032-92EC44FF940D}"/>
              </a:ext>
            </a:extLst>
          </p:cNvPr>
          <p:cNvSpPr/>
          <p:nvPr userDrawn="1"/>
        </p:nvSpPr>
        <p:spPr>
          <a:xfrm>
            <a:off x="15389900" y="2999025"/>
            <a:ext cx="14380726" cy="17752563"/>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57"/>
          </a:p>
        </p:txBody>
      </p:sp>
    </p:spTree>
    <p:extLst>
      <p:ext uri="{BB962C8B-B14F-4D97-AF65-F5344CB8AC3E}">
        <p14:creationId xmlns:p14="http://schemas.microsoft.com/office/powerpoint/2010/main" val="2744046529"/>
      </p:ext>
    </p:extLst>
  </p:cSld>
  <p:clrMap bg1="lt1" tx1="dk1" bg2="lt2" tx2="dk2" accent1="accent1" accent2="accent2" accent3="accent3" accent4="accent4" accent5="accent5" accent6="accent6" hlink="hlink" folHlink="folHlink"/>
  <p:sldLayoutIdLst>
    <p:sldLayoutId id="2147483656" r:id="rId1"/>
    <p:sldLayoutId id="2147483657" r:id="rId2"/>
  </p:sldLayoutIdLst>
  <p:txStyles>
    <p:titleStyle>
      <a:lvl1pPr algn="ctr" defTabSz="3802180" rtl="0" eaLnBrk="1" latinLnBrk="0" hangingPunct="1">
        <a:spcBef>
          <a:spcPct val="0"/>
        </a:spcBef>
        <a:buNone/>
        <a:defRPr sz="7624" kern="1200">
          <a:solidFill>
            <a:schemeClr val="bg1"/>
          </a:solidFill>
          <a:latin typeface="Trebuchet MS" pitchFamily="34" charset="0"/>
          <a:ea typeface="+mj-ea"/>
          <a:cs typeface="+mj-cs"/>
        </a:defRPr>
      </a:lvl1pPr>
    </p:titleStyle>
    <p:bodyStyle>
      <a:lvl1pPr marL="660134" indent="-660134" algn="l" defTabSz="3802180" rtl="0" eaLnBrk="1" latinLnBrk="0" hangingPunct="1">
        <a:spcBef>
          <a:spcPct val="20000"/>
        </a:spcBef>
        <a:buFont typeface="Arial" pitchFamily="34" charset="0"/>
        <a:buChar char="•"/>
        <a:tabLst/>
        <a:defRPr sz="4158" kern="1200">
          <a:solidFill>
            <a:schemeClr val="tx1"/>
          </a:solidFill>
          <a:latin typeface="+mn-lt"/>
          <a:ea typeface="+mn-ea"/>
          <a:cs typeface="+mn-cs"/>
        </a:defRPr>
      </a:lvl1pPr>
      <a:lvl2pPr marL="660134" indent="-660134" algn="l" defTabSz="3802180" rtl="0" eaLnBrk="1" latinLnBrk="0" hangingPunct="1">
        <a:spcBef>
          <a:spcPct val="20000"/>
        </a:spcBef>
        <a:buFont typeface="Arial" pitchFamily="34" charset="0"/>
        <a:buChar char="–"/>
        <a:tabLst/>
        <a:defRPr sz="3465" kern="1200">
          <a:solidFill>
            <a:schemeClr val="tx1"/>
          </a:solidFill>
          <a:latin typeface="+mn-lt"/>
          <a:ea typeface="+mn-ea"/>
          <a:cs typeface="+mn-cs"/>
        </a:defRPr>
      </a:lvl2pPr>
      <a:lvl3pPr marL="660134" indent="-660134" algn="l" defTabSz="3802180" rtl="0" eaLnBrk="1" latinLnBrk="0" hangingPunct="1">
        <a:spcBef>
          <a:spcPct val="20000"/>
        </a:spcBef>
        <a:buFont typeface="Arial" pitchFamily="34" charset="0"/>
        <a:buChar char="•"/>
        <a:tabLst/>
        <a:defRPr sz="2772" kern="1200">
          <a:solidFill>
            <a:schemeClr val="tx1"/>
          </a:solidFill>
          <a:latin typeface="+mn-lt"/>
          <a:ea typeface="+mn-ea"/>
          <a:cs typeface="+mn-cs"/>
        </a:defRPr>
      </a:lvl3pPr>
      <a:lvl4pPr marL="660134" indent="-660134" algn="l" defTabSz="3802180" rtl="0" eaLnBrk="1" latinLnBrk="0" hangingPunct="1">
        <a:spcBef>
          <a:spcPct val="20000"/>
        </a:spcBef>
        <a:buFont typeface="Arial" pitchFamily="34" charset="0"/>
        <a:buChar char="–"/>
        <a:tabLst/>
        <a:defRPr sz="2079" kern="1200">
          <a:solidFill>
            <a:schemeClr val="tx1"/>
          </a:solidFill>
          <a:latin typeface="+mn-lt"/>
          <a:ea typeface="+mn-ea"/>
          <a:cs typeface="+mn-cs"/>
        </a:defRPr>
      </a:lvl4pPr>
      <a:lvl5pPr marL="660134" indent="-660134" algn="l" defTabSz="3802180" rtl="0" eaLnBrk="1" latinLnBrk="0" hangingPunct="1">
        <a:spcBef>
          <a:spcPct val="20000"/>
        </a:spcBef>
        <a:buFont typeface="Arial" pitchFamily="34" charset="0"/>
        <a:buChar char="»"/>
        <a:tabLst/>
        <a:defRPr sz="2079" kern="1200">
          <a:solidFill>
            <a:schemeClr val="tx1"/>
          </a:solidFill>
          <a:latin typeface="+mn-lt"/>
          <a:ea typeface="+mn-ea"/>
          <a:cs typeface="+mn-cs"/>
        </a:defRPr>
      </a:lvl5pPr>
      <a:lvl6pPr marL="1045599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6pPr>
      <a:lvl7pPr marL="12357086"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7pPr>
      <a:lvl8pPr marL="1425817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8pPr>
      <a:lvl9pPr marL="1615926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9pPr>
    </p:bodyStyle>
    <p:otherStyle>
      <a:defPPr>
        <a:defRPr lang="en-US"/>
      </a:defPPr>
      <a:lvl1pPr marL="0" algn="l" defTabSz="3802180" rtl="0" eaLnBrk="1" latinLnBrk="0" hangingPunct="1">
        <a:defRPr sz="7450" kern="1200">
          <a:solidFill>
            <a:schemeClr val="tx1"/>
          </a:solidFill>
          <a:latin typeface="+mn-lt"/>
          <a:ea typeface="+mn-ea"/>
          <a:cs typeface="+mn-cs"/>
        </a:defRPr>
      </a:lvl1pPr>
      <a:lvl2pPr marL="1901092" algn="l" defTabSz="3802180" rtl="0" eaLnBrk="1" latinLnBrk="0" hangingPunct="1">
        <a:defRPr sz="7450" kern="1200">
          <a:solidFill>
            <a:schemeClr val="tx1"/>
          </a:solidFill>
          <a:latin typeface="+mn-lt"/>
          <a:ea typeface="+mn-ea"/>
          <a:cs typeface="+mn-cs"/>
        </a:defRPr>
      </a:lvl2pPr>
      <a:lvl3pPr marL="3802180" algn="l" defTabSz="3802180" rtl="0" eaLnBrk="1" latinLnBrk="0" hangingPunct="1">
        <a:defRPr sz="7450" kern="1200">
          <a:solidFill>
            <a:schemeClr val="tx1"/>
          </a:solidFill>
          <a:latin typeface="+mn-lt"/>
          <a:ea typeface="+mn-ea"/>
          <a:cs typeface="+mn-cs"/>
        </a:defRPr>
      </a:lvl3pPr>
      <a:lvl4pPr marL="5703271" algn="l" defTabSz="3802180" rtl="0" eaLnBrk="1" latinLnBrk="0" hangingPunct="1">
        <a:defRPr sz="7450" kern="1200">
          <a:solidFill>
            <a:schemeClr val="tx1"/>
          </a:solidFill>
          <a:latin typeface="+mn-lt"/>
          <a:ea typeface="+mn-ea"/>
          <a:cs typeface="+mn-cs"/>
        </a:defRPr>
      </a:lvl4pPr>
      <a:lvl5pPr marL="7604362" algn="l" defTabSz="3802180" rtl="0" eaLnBrk="1" latinLnBrk="0" hangingPunct="1">
        <a:defRPr sz="7450" kern="1200">
          <a:solidFill>
            <a:schemeClr val="tx1"/>
          </a:solidFill>
          <a:latin typeface="+mn-lt"/>
          <a:ea typeface="+mn-ea"/>
          <a:cs typeface="+mn-cs"/>
        </a:defRPr>
      </a:lvl5pPr>
      <a:lvl6pPr marL="9505452" algn="l" defTabSz="3802180" rtl="0" eaLnBrk="1" latinLnBrk="0" hangingPunct="1">
        <a:defRPr sz="7450" kern="1200">
          <a:solidFill>
            <a:schemeClr val="tx1"/>
          </a:solidFill>
          <a:latin typeface="+mn-lt"/>
          <a:ea typeface="+mn-ea"/>
          <a:cs typeface="+mn-cs"/>
        </a:defRPr>
      </a:lvl6pPr>
      <a:lvl7pPr marL="11406544" algn="l" defTabSz="3802180" rtl="0" eaLnBrk="1" latinLnBrk="0" hangingPunct="1">
        <a:defRPr sz="7450" kern="1200">
          <a:solidFill>
            <a:schemeClr val="tx1"/>
          </a:solidFill>
          <a:latin typeface="+mn-lt"/>
          <a:ea typeface="+mn-ea"/>
          <a:cs typeface="+mn-cs"/>
        </a:defRPr>
      </a:lvl7pPr>
      <a:lvl8pPr marL="13307633" algn="l" defTabSz="3802180" rtl="0" eaLnBrk="1" latinLnBrk="0" hangingPunct="1">
        <a:defRPr sz="7450" kern="1200">
          <a:solidFill>
            <a:schemeClr val="tx1"/>
          </a:solidFill>
          <a:latin typeface="+mn-lt"/>
          <a:ea typeface="+mn-ea"/>
          <a:cs typeface="+mn-cs"/>
        </a:defRPr>
      </a:lvl8pPr>
      <a:lvl9pPr marL="15208724" algn="l" defTabSz="3802180" rtl="0" eaLnBrk="1" latinLnBrk="0" hangingPunct="1">
        <a:defRPr sz="74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738"/>
            <a:ext cx="26112371" cy="41341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3668"/>
            <a:ext cx="26112371" cy="135707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23872"/>
            <a:ext cx="6811923" cy="1138734"/>
          </a:xfrm>
          <a:prstGeom prst="rect">
            <a:avLst/>
          </a:prstGeom>
        </p:spPr>
        <p:txBody>
          <a:bodyPr vert="horz" lIns="91440" tIns="45720" rIns="91440" bIns="45720" rtlCol="0" anchor="ctr"/>
          <a:lstStyle>
            <a:lvl1pPr algn="l">
              <a:defRPr sz="3743">
                <a:solidFill>
                  <a:schemeClr val="tx1">
                    <a:tint val="75000"/>
                  </a:schemeClr>
                </a:solidFill>
              </a:defRPr>
            </a:lvl1pPr>
          </a:lstStyle>
          <a:p>
            <a:fld id="{C764DE79-268F-4C1A-8933-263129D2AF90}" type="datetimeFigureOut">
              <a:rPr lang="en-US" dirty="0"/>
              <a:t>4/22/2024</a:t>
            </a:fld>
            <a:endParaRPr lang="en-US" dirty="0"/>
          </a:p>
        </p:txBody>
      </p:sp>
      <p:sp>
        <p:nvSpPr>
          <p:cNvPr id="5" name="Footer Placeholder 4"/>
          <p:cNvSpPr>
            <a:spLocks noGrp="1"/>
          </p:cNvSpPr>
          <p:nvPr>
            <p:ph type="ftr" sz="quarter" idx="3"/>
          </p:nvPr>
        </p:nvSpPr>
        <p:spPr>
          <a:xfrm>
            <a:off x="10028665" y="19823872"/>
            <a:ext cx="10217884" cy="1138734"/>
          </a:xfrm>
          <a:prstGeom prst="rect">
            <a:avLst/>
          </a:prstGeom>
        </p:spPr>
        <p:txBody>
          <a:bodyPr vert="horz" lIns="91440" tIns="45720" rIns="91440" bIns="45720" rtlCol="0" anchor="ctr"/>
          <a:lstStyle>
            <a:lvl1pPr algn="ctr">
              <a:defRPr sz="3743">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381869" y="19823872"/>
            <a:ext cx="6811923" cy="1138734"/>
          </a:xfrm>
          <a:prstGeom prst="rect">
            <a:avLst/>
          </a:prstGeom>
        </p:spPr>
        <p:txBody>
          <a:bodyPr vert="horz" lIns="91440" tIns="45720" rIns="91440" bIns="45720" rtlCol="0" anchor="ctr"/>
          <a:lstStyle>
            <a:lvl1pPr algn="r">
              <a:defRPr sz="3743">
                <a:solidFill>
                  <a:schemeClr val="tx1">
                    <a:tint val="75000"/>
                  </a:schemeClr>
                </a:solidFill>
              </a:defRPr>
            </a:lvl1pPr>
          </a:lstStyle>
          <a:p>
            <a:fld id="{48F63A3B-78C7-47BE-AE5E-E10140E04643}" type="slidenum">
              <a:rPr lang="en-US" dirty="0"/>
              <a:t>‹#›</a:t>
            </a:fld>
            <a:endParaRPr lang="en-US" dirty="0"/>
          </a:p>
        </p:txBody>
      </p:sp>
      <p:sp>
        <p:nvSpPr>
          <p:cNvPr id="7" name="Rectangle 36">
            <a:extLst>
              <a:ext uri="{FF2B5EF4-FFF2-40B4-BE49-F238E27FC236}">
                <a16:creationId xmlns:a16="http://schemas.microsoft.com/office/drawing/2014/main" id="{EDF9A78F-2C84-E3A4-447A-89C6DCDBED1C}"/>
              </a:ext>
            </a:extLst>
          </p:cNvPr>
          <p:cNvSpPr>
            <a:spLocks noChangeArrowheads="1"/>
          </p:cNvSpPr>
          <p:nvPr userDrawn="1"/>
        </p:nvSpPr>
        <p:spPr bwMode="auto">
          <a:xfrm>
            <a:off x="0" y="9160"/>
            <a:ext cx="30275213" cy="2710885"/>
          </a:xfrm>
          <a:prstGeom prst="rect">
            <a:avLst/>
          </a:prstGeom>
          <a:solidFill>
            <a:schemeClr val="accent1"/>
          </a:solidFill>
          <a:ln w="9525">
            <a:noFill/>
            <a:miter lim="800000"/>
            <a:headEnd/>
            <a:tailEnd/>
          </a:ln>
          <a:effectLst/>
        </p:spPr>
        <p:txBody>
          <a:bodyPr wrap="none" lIns="79213" tIns="39607" rIns="79213" bIns="39607" anchor="ctr"/>
          <a:lstStyle/>
          <a:p>
            <a:pPr>
              <a:defRPr/>
            </a:pPr>
            <a:endParaRPr lang="en-US" sz="4257" dirty="0"/>
          </a:p>
        </p:txBody>
      </p:sp>
      <p:sp>
        <p:nvSpPr>
          <p:cNvPr id="8" name="Text Box 14">
            <a:extLst>
              <a:ext uri="{FF2B5EF4-FFF2-40B4-BE49-F238E27FC236}">
                <a16:creationId xmlns:a16="http://schemas.microsoft.com/office/drawing/2014/main" id="{3695F43B-D5D7-F4B6-C4AE-810E5374EB0E}"/>
              </a:ext>
            </a:extLst>
          </p:cNvPr>
          <p:cNvSpPr txBox="1">
            <a:spLocks noChangeArrowheads="1"/>
          </p:cNvSpPr>
          <p:nvPr userDrawn="1"/>
        </p:nvSpPr>
        <p:spPr bwMode="auto">
          <a:xfrm>
            <a:off x="900912" y="20912985"/>
            <a:ext cx="3574553" cy="295971"/>
          </a:xfrm>
          <a:prstGeom prst="rect">
            <a:avLst/>
          </a:prstGeom>
          <a:noFill/>
          <a:ln w="9525">
            <a:noFill/>
            <a:miter lim="800000"/>
            <a:headEnd/>
            <a:tailEnd/>
          </a:ln>
          <a:effectLst/>
        </p:spPr>
        <p:txBody>
          <a:bodyPr wrap="square" lIns="79063" tIns="39525" rIns="79063" bIns="39525">
            <a:spAutoFit/>
          </a:bodyPr>
          <a:lstStyle/>
          <a:p>
            <a:pPr eaLnBrk="0" hangingPunct="0">
              <a:lnSpc>
                <a:spcPct val="65000"/>
              </a:lnSpc>
              <a:spcBef>
                <a:spcPct val="50000"/>
              </a:spcBef>
              <a:defRPr/>
            </a:pPr>
            <a:r>
              <a:rPr lang="en-US" sz="434"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953" b="1" dirty="0">
                <a:solidFill>
                  <a:schemeClr val="bg1">
                    <a:lumMod val="75000"/>
                  </a:schemeClr>
                </a:solidFill>
                <a:latin typeface="Arial" charset="0"/>
              </a:rPr>
              <a:t>www.PosterPresentations.com</a:t>
            </a:r>
          </a:p>
        </p:txBody>
      </p:sp>
      <p:cxnSp>
        <p:nvCxnSpPr>
          <p:cNvPr id="9" name="Straight Connector 8">
            <a:extLst>
              <a:ext uri="{FF2B5EF4-FFF2-40B4-BE49-F238E27FC236}">
                <a16:creationId xmlns:a16="http://schemas.microsoft.com/office/drawing/2014/main" id="{0E45023D-C2C0-F144-66EE-FF192430FB33}"/>
              </a:ext>
            </a:extLst>
          </p:cNvPr>
          <p:cNvCxnSpPr>
            <a:cxnSpLocks/>
          </p:cNvCxnSpPr>
          <p:nvPr userDrawn="1"/>
        </p:nvCxnSpPr>
        <p:spPr>
          <a:xfrm>
            <a:off x="0" y="2733079"/>
            <a:ext cx="30275213"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ounded Rectangle 37">
            <a:extLst>
              <a:ext uri="{FF2B5EF4-FFF2-40B4-BE49-F238E27FC236}">
                <a16:creationId xmlns:a16="http://schemas.microsoft.com/office/drawing/2014/main" id="{A427B0F6-14D2-3F62-262E-4712BA3FDD69}"/>
              </a:ext>
            </a:extLst>
          </p:cNvPr>
          <p:cNvSpPr/>
          <p:nvPr userDrawn="1"/>
        </p:nvSpPr>
        <p:spPr>
          <a:xfrm>
            <a:off x="523573" y="2999025"/>
            <a:ext cx="14380018" cy="17752562"/>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57"/>
          </a:p>
        </p:txBody>
      </p:sp>
      <p:sp>
        <p:nvSpPr>
          <p:cNvPr id="11" name="Rounded Rectangle 38">
            <a:extLst>
              <a:ext uri="{FF2B5EF4-FFF2-40B4-BE49-F238E27FC236}">
                <a16:creationId xmlns:a16="http://schemas.microsoft.com/office/drawing/2014/main" id="{7EC8D3F7-1B46-892F-FD25-449D9680A514}"/>
              </a:ext>
            </a:extLst>
          </p:cNvPr>
          <p:cNvSpPr/>
          <p:nvPr userDrawn="1"/>
        </p:nvSpPr>
        <p:spPr>
          <a:xfrm>
            <a:off x="15389900" y="2999025"/>
            <a:ext cx="14380726" cy="17752563"/>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57"/>
          </a:p>
        </p:txBody>
      </p:sp>
    </p:spTree>
    <p:extLst>
      <p:ext uri="{BB962C8B-B14F-4D97-AF65-F5344CB8AC3E}">
        <p14:creationId xmlns:p14="http://schemas.microsoft.com/office/powerpoint/2010/main" val="180144540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txStyles>
    <p:titleStyle>
      <a:lvl1pPr algn="l" defTabSz="2851831" rtl="0" eaLnBrk="1" latinLnBrk="0" hangingPunct="1">
        <a:lnSpc>
          <a:spcPct val="90000"/>
        </a:lnSpc>
        <a:spcBef>
          <a:spcPct val="0"/>
        </a:spcBef>
        <a:buNone/>
        <a:defRPr sz="13723" kern="1200">
          <a:solidFill>
            <a:schemeClr val="tx1"/>
          </a:solidFill>
          <a:latin typeface="+mj-lt"/>
          <a:ea typeface="+mj-ea"/>
          <a:cs typeface="+mj-cs"/>
        </a:defRPr>
      </a:lvl1pPr>
    </p:titleStyle>
    <p:bodyStyle>
      <a:lvl1pPr marL="712958" indent="-712958" algn="l" defTabSz="2851831" rtl="0" eaLnBrk="1" latinLnBrk="0" hangingPunct="1">
        <a:lnSpc>
          <a:spcPct val="90000"/>
        </a:lnSpc>
        <a:spcBef>
          <a:spcPts val="3119"/>
        </a:spcBef>
        <a:buFont typeface="Arial" panose="020B0604020202020204" pitchFamily="34" charset="0"/>
        <a:buChar char="•"/>
        <a:defRPr sz="8733" kern="1200">
          <a:solidFill>
            <a:schemeClr val="tx1"/>
          </a:solidFill>
          <a:latin typeface="+mn-lt"/>
          <a:ea typeface="+mn-ea"/>
          <a:cs typeface="+mn-cs"/>
        </a:defRPr>
      </a:lvl1pPr>
      <a:lvl2pPr marL="2138873" indent="-712958" algn="l" defTabSz="2851831" rtl="0" eaLnBrk="1" latinLnBrk="0" hangingPunct="1">
        <a:lnSpc>
          <a:spcPct val="90000"/>
        </a:lnSpc>
        <a:spcBef>
          <a:spcPts val="1559"/>
        </a:spcBef>
        <a:buFont typeface="Arial" panose="020B0604020202020204" pitchFamily="34" charset="0"/>
        <a:buChar char="•"/>
        <a:defRPr sz="7485" kern="1200">
          <a:solidFill>
            <a:schemeClr val="tx1"/>
          </a:solidFill>
          <a:latin typeface="+mn-lt"/>
          <a:ea typeface="+mn-ea"/>
          <a:cs typeface="+mn-cs"/>
        </a:defRPr>
      </a:lvl2pPr>
      <a:lvl3pPr marL="3564788" indent="-712958" algn="l" defTabSz="2851831" rtl="0" eaLnBrk="1" latinLnBrk="0" hangingPunct="1">
        <a:lnSpc>
          <a:spcPct val="90000"/>
        </a:lnSpc>
        <a:spcBef>
          <a:spcPts val="1559"/>
        </a:spcBef>
        <a:buFont typeface="Arial" panose="020B0604020202020204" pitchFamily="34" charset="0"/>
        <a:buChar char="•"/>
        <a:defRPr sz="6238" kern="1200">
          <a:solidFill>
            <a:schemeClr val="tx1"/>
          </a:solidFill>
          <a:latin typeface="+mn-lt"/>
          <a:ea typeface="+mn-ea"/>
          <a:cs typeface="+mn-cs"/>
        </a:defRPr>
      </a:lvl3pPr>
      <a:lvl4pPr marL="4990704"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4pPr>
      <a:lvl5pPr marL="6416619"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5pPr>
      <a:lvl6pPr marL="7842534"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6pPr>
      <a:lvl7pPr marL="9268450"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7pPr>
      <a:lvl8pPr marL="10694365"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8pPr>
      <a:lvl9pPr marL="12120281"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9pPr>
    </p:bodyStyle>
    <p:otherStyle>
      <a:defPPr>
        <a:defRPr lang="en-US"/>
      </a:defPPr>
      <a:lvl1pPr marL="0" algn="l" defTabSz="2851831" rtl="0" eaLnBrk="1" latinLnBrk="0" hangingPunct="1">
        <a:defRPr sz="5614" kern="1200">
          <a:solidFill>
            <a:schemeClr val="tx1"/>
          </a:solidFill>
          <a:latin typeface="+mn-lt"/>
          <a:ea typeface="+mn-ea"/>
          <a:cs typeface="+mn-cs"/>
        </a:defRPr>
      </a:lvl1pPr>
      <a:lvl2pPr marL="1425915" algn="l" defTabSz="2851831" rtl="0" eaLnBrk="1" latinLnBrk="0" hangingPunct="1">
        <a:defRPr sz="5614" kern="1200">
          <a:solidFill>
            <a:schemeClr val="tx1"/>
          </a:solidFill>
          <a:latin typeface="+mn-lt"/>
          <a:ea typeface="+mn-ea"/>
          <a:cs typeface="+mn-cs"/>
        </a:defRPr>
      </a:lvl2pPr>
      <a:lvl3pPr marL="2851831" algn="l" defTabSz="2851831" rtl="0" eaLnBrk="1" latinLnBrk="0" hangingPunct="1">
        <a:defRPr sz="5614" kern="1200">
          <a:solidFill>
            <a:schemeClr val="tx1"/>
          </a:solidFill>
          <a:latin typeface="+mn-lt"/>
          <a:ea typeface="+mn-ea"/>
          <a:cs typeface="+mn-cs"/>
        </a:defRPr>
      </a:lvl3pPr>
      <a:lvl4pPr marL="4277746" algn="l" defTabSz="2851831" rtl="0" eaLnBrk="1" latinLnBrk="0" hangingPunct="1">
        <a:defRPr sz="5614" kern="1200">
          <a:solidFill>
            <a:schemeClr val="tx1"/>
          </a:solidFill>
          <a:latin typeface="+mn-lt"/>
          <a:ea typeface="+mn-ea"/>
          <a:cs typeface="+mn-cs"/>
        </a:defRPr>
      </a:lvl4pPr>
      <a:lvl5pPr marL="5703661" algn="l" defTabSz="2851831" rtl="0" eaLnBrk="1" latinLnBrk="0" hangingPunct="1">
        <a:defRPr sz="5614" kern="1200">
          <a:solidFill>
            <a:schemeClr val="tx1"/>
          </a:solidFill>
          <a:latin typeface="+mn-lt"/>
          <a:ea typeface="+mn-ea"/>
          <a:cs typeface="+mn-cs"/>
        </a:defRPr>
      </a:lvl5pPr>
      <a:lvl6pPr marL="7129577" algn="l" defTabSz="2851831" rtl="0" eaLnBrk="1" latinLnBrk="0" hangingPunct="1">
        <a:defRPr sz="5614" kern="1200">
          <a:solidFill>
            <a:schemeClr val="tx1"/>
          </a:solidFill>
          <a:latin typeface="+mn-lt"/>
          <a:ea typeface="+mn-ea"/>
          <a:cs typeface="+mn-cs"/>
        </a:defRPr>
      </a:lvl6pPr>
      <a:lvl7pPr marL="8555492" algn="l" defTabSz="2851831" rtl="0" eaLnBrk="1" latinLnBrk="0" hangingPunct="1">
        <a:defRPr sz="5614" kern="1200">
          <a:solidFill>
            <a:schemeClr val="tx1"/>
          </a:solidFill>
          <a:latin typeface="+mn-lt"/>
          <a:ea typeface="+mn-ea"/>
          <a:cs typeface="+mn-cs"/>
        </a:defRPr>
      </a:lvl7pPr>
      <a:lvl8pPr marL="9981408" algn="l" defTabSz="2851831" rtl="0" eaLnBrk="1" latinLnBrk="0" hangingPunct="1">
        <a:defRPr sz="5614" kern="1200">
          <a:solidFill>
            <a:schemeClr val="tx1"/>
          </a:solidFill>
          <a:latin typeface="+mn-lt"/>
          <a:ea typeface="+mn-ea"/>
          <a:cs typeface="+mn-cs"/>
        </a:defRPr>
      </a:lvl8pPr>
      <a:lvl9pPr marL="11407323" algn="l" defTabSz="2851831" rtl="0" eaLnBrk="1" latinLnBrk="0" hangingPunct="1">
        <a:defRPr sz="5614"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5.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17BAD7-4440-454A-B49C-801959907F13}"/>
              </a:ext>
            </a:extLst>
          </p:cNvPr>
          <p:cNvSpPr>
            <a:spLocks noGrp="1"/>
          </p:cNvSpPr>
          <p:nvPr>
            <p:ph type="body" sz="quarter" idx="12"/>
          </p:nvPr>
        </p:nvSpPr>
        <p:spPr>
          <a:xfrm rot="10800000" flipV="1">
            <a:off x="1538067" y="692966"/>
            <a:ext cx="21640800" cy="1951816"/>
          </a:xfrm>
        </p:spPr>
        <p:txBody>
          <a:bodyPr/>
          <a:lstStyle/>
          <a:p>
            <a:pPr marL="140335" algn="ctr">
              <a:spcBef>
                <a:spcPts val="10"/>
              </a:spcBef>
            </a:pPr>
            <a:r>
              <a:rPr lang="en-IN" sz="5000" spc="-10" dirty="0">
                <a:effectLst/>
                <a:ea typeface="Times New Roman" panose="02020603050405020304" pitchFamily="18" charset="0"/>
              </a:rPr>
              <a:t>AGRICULTURE DECISION SUPPORT SYSTEM</a:t>
            </a:r>
            <a:endParaRPr lang="en-IN" sz="5000" dirty="0">
              <a:effectLst/>
              <a:ea typeface="Times New Roman" panose="02020603050405020304" pitchFamily="18" charset="0"/>
            </a:endParaRPr>
          </a:p>
          <a:p>
            <a:pPr>
              <a:lnSpc>
                <a:spcPct val="100000"/>
              </a:lnSpc>
            </a:pPr>
            <a:endParaRPr lang="en-US" sz="5000" dirty="0">
              <a:cs typeface="Times New Roman" panose="02020603050405020304" pitchFamily="18" charset="0"/>
            </a:endParaRPr>
          </a:p>
        </p:txBody>
      </p:sp>
      <p:sp>
        <p:nvSpPr>
          <p:cNvPr id="3" name="Text Placeholder 2">
            <a:extLst>
              <a:ext uri="{FF2B5EF4-FFF2-40B4-BE49-F238E27FC236}">
                <a16:creationId xmlns:a16="http://schemas.microsoft.com/office/drawing/2014/main" id="{90ACF97B-AB1B-5945-B9D1-356BBAE8EE1E}"/>
              </a:ext>
            </a:extLst>
          </p:cNvPr>
          <p:cNvSpPr>
            <a:spLocks noGrp="1"/>
          </p:cNvSpPr>
          <p:nvPr>
            <p:ph type="body" sz="quarter" idx="11"/>
          </p:nvPr>
        </p:nvSpPr>
        <p:spPr>
          <a:xfrm>
            <a:off x="0" y="2016972"/>
            <a:ext cx="29753869" cy="1265475"/>
          </a:xfrm>
        </p:spPr>
        <p:txBody>
          <a:bodyPr/>
          <a:lstStyle/>
          <a:p>
            <a:pPr algn="just"/>
            <a:r>
              <a:rPr lang="en-IN" sz="2800" dirty="0">
                <a:solidFill>
                  <a:schemeClr val="accent2">
                    <a:lumMod val="40000"/>
                    <a:lumOff val="60000"/>
                  </a:schemeClr>
                </a:solidFill>
                <a:cs typeface="Times New Roman" panose="02020603050405020304" pitchFamily="18" charset="0"/>
              </a:rPr>
              <a:t>2003A52127-</a:t>
            </a:r>
            <a:r>
              <a:rPr lang="en-IN" sz="2800" dirty="0">
                <a:cs typeface="Times New Roman" panose="02020603050405020304" pitchFamily="18" charset="0"/>
              </a:rPr>
              <a:t> ADUPA VIVEK,</a:t>
            </a:r>
            <a:r>
              <a:rPr lang="en-IN" sz="2800" dirty="0">
                <a:solidFill>
                  <a:schemeClr val="accent2">
                    <a:lumMod val="40000"/>
                    <a:lumOff val="60000"/>
                  </a:schemeClr>
                </a:solidFill>
                <a:cs typeface="Times New Roman" panose="02020603050405020304" pitchFamily="18" charset="0"/>
              </a:rPr>
              <a:t> 2003A52115- </a:t>
            </a:r>
            <a:r>
              <a:rPr lang="en-IN" sz="2800" dirty="0">
                <a:cs typeface="Times New Roman" panose="02020603050405020304" pitchFamily="18" charset="0"/>
              </a:rPr>
              <a:t>NEERIPELLY VAIBHAVI, </a:t>
            </a:r>
            <a:r>
              <a:rPr lang="en-IN" sz="2800" dirty="0">
                <a:solidFill>
                  <a:schemeClr val="accent2">
                    <a:lumMod val="40000"/>
                    <a:lumOff val="60000"/>
                  </a:schemeClr>
                </a:solidFill>
                <a:cs typeface="Times New Roman" panose="02020603050405020304" pitchFamily="18" charset="0"/>
              </a:rPr>
              <a:t>2003A52034</a:t>
            </a:r>
            <a:r>
              <a:rPr lang="en-IN" sz="2800" dirty="0">
                <a:cs typeface="Times New Roman" panose="02020603050405020304" pitchFamily="18" charset="0"/>
              </a:rPr>
              <a:t>-KOLETI MAHALAXMI, </a:t>
            </a:r>
            <a:r>
              <a:rPr lang="en-IN" sz="2800" dirty="0">
                <a:solidFill>
                  <a:schemeClr val="accent2">
                    <a:lumMod val="40000"/>
                    <a:lumOff val="60000"/>
                  </a:schemeClr>
                </a:solidFill>
                <a:cs typeface="Times New Roman" panose="02020603050405020304" pitchFamily="18" charset="0"/>
              </a:rPr>
              <a:t>2003A52060</a:t>
            </a:r>
            <a:r>
              <a:rPr lang="en-IN" sz="2800" dirty="0">
                <a:cs typeface="Times New Roman" panose="02020603050405020304" pitchFamily="18" charset="0"/>
              </a:rPr>
              <a:t>- MOHAMMED SHAREEQ, </a:t>
            </a:r>
            <a:r>
              <a:rPr lang="en-IN" sz="2800" dirty="0">
                <a:solidFill>
                  <a:schemeClr val="accent2">
                    <a:lumMod val="40000"/>
                    <a:lumOff val="60000"/>
                  </a:schemeClr>
                </a:solidFill>
                <a:cs typeface="Times New Roman" panose="02020603050405020304" pitchFamily="18" charset="0"/>
              </a:rPr>
              <a:t>2003A52121</a:t>
            </a:r>
            <a:r>
              <a:rPr lang="en-IN" sz="2800" dirty="0">
                <a:cs typeface="Times New Roman" panose="02020603050405020304" pitchFamily="18" charset="0"/>
              </a:rPr>
              <a:t>-THUNGANI VISHNU SRI</a:t>
            </a:r>
          </a:p>
          <a:p>
            <a:endParaRPr lang="en-US" sz="2800" dirty="0">
              <a:solidFill>
                <a:schemeClr val="tx1"/>
              </a:solidFill>
              <a:cs typeface="Times New Roman" panose="02020603050405020304" pitchFamily="18" charset="0"/>
            </a:endParaRPr>
          </a:p>
        </p:txBody>
      </p:sp>
      <p:sp>
        <p:nvSpPr>
          <p:cNvPr id="5" name="Text Placeholder 4">
            <a:extLst>
              <a:ext uri="{FF2B5EF4-FFF2-40B4-BE49-F238E27FC236}">
                <a16:creationId xmlns:a16="http://schemas.microsoft.com/office/drawing/2014/main" id="{7EB8326D-DA25-9C46-ACD6-403AEEFFE0AD}"/>
              </a:ext>
            </a:extLst>
          </p:cNvPr>
          <p:cNvSpPr>
            <a:spLocks noGrp="1"/>
          </p:cNvSpPr>
          <p:nvPr>
            <p:ph type="body" sz="quarter" idx="15"/>
          </p:nvPr>
        </p:nvSpPr>
        <p:spPr>
          <a:xfrm>
            <a:off x="523568" y="3553835"/>
            <a:ext cx="14345503" cy="424732"/>
          </a:xfrm>
        </p:spPr>
        <p:txBody>
          <a:bodyPr/>
          <a:lstStyle/>
          <a:p>
            <a:r>
              <a:rPr lang="en-US" dirty="0">
                <a:cs typeface="Times New Roman" panose="02020603050405020304" pitchFamily="18" charset="0"/>
              </a:rPr>
              <a:t>INTRODUCTION</a:t>
            </a:r>
          </a:p>
        </p:txBody>
      </p:sp>
      <p:sp>
        <p:nvSpPr>
          <p:cNvPr id="6" name="Text Placeholder 5">
            <a:extLst>
              <a:ext uri="{FF2B5EF4-FFF2-40B4-BE49-F238E27FC236}">
                <a16:creationId xmlns:a16="http://schemas.microsoft.com/office/drawing/2014/main" id="{C380B20D-6163-0B47-86A7-026491EB3382}"/>
              </a:ext>
            </a:extLst>
          </p:cNvPr>
          <p:cNvSpPr>
            <a:spLocks noGrp="1"/>
          </p:cNvSpPr>
          <p:nvPr>
            <p:ph type="body" sz="quarter" idx="17"/>
          </p:nvPr>
        </p:nvSpPr>
        <p:spPr>
          <a:xfrm>
            <a:off x="523573" y="6530124"/>
            <a:ext cx="14345503" cy="424732"/>
          </a:xfrm>
        </p:spPr>
        <p:txBody>
          <a:bodyPr/>
          <a:lstStyle/>
          <a:p>
            <a:r>
              <a:rPr lang="en-US" dirty="0">
                <a:cs typeface="Times New Roman" panose="02020603050405020304" pitchFamily="18" charset="0"/>
              </a:rPr>
              <a:t>OBJECTIVES</a:t>
            </a:r>
          </a:p>
        </p:txBody>
      </p:sp>
      <p:sp>
        <p:nvSpPr>
          <p:cNvPr id="7" name="Text Placeholder 6">
            <a:extLst>
              <a:ext uri="{FF2B5EF4-FFF2-40B4-BE49-F238E27FC236}">
                <a16:creationId xmlns:a16="http://schemas.microsoft.com/office/drawing/2014/main" id="{DF9842D3-BA9C-3F4C-97F4-ED3C19D4BE53}"/>
              </a:ext>
            </a:extLst>
          </p:cNvPr>
          <p:cNvSpPr>
            <a:spLocks noGrp="1"/>
          </p:cNvSpPr>
          <p:nvPr>
            <p:ph type="body" sz="quarter" idx="18"/>
          </p:nvPr>
        </p:nvSpPr>
        <p:spPr>
          <a:xfrm>
            <a:off x="16203127" y="3294967"/>
            <a:ext cx="14345501" cy="424732"/>
          </a:xfrm>
        </p:spPr>
        <p:txBody>
          <a:bodyPr/>
          <a:lstStyle/>
          <a:p>
            <a:r>
              <a:rPr lang="en-IN" dirty="0">
                <a:cs typeface="Times New Roman" panose="02020603050405020304" pitchFamily="18" charset="0"/>
              </a:rPr>
              <a:t>METHODOLOGY</a:t>
            </a:r>
            <a:endParaRPr lang="en-US" dirty="0">
              <a:cs typeface="Times New Roman" panose="02020603050405020304" pitchFamily="18" charset="0"/>
            </a:endParaRPr>
          </a:p>
        </p:txBody>
      </p:sp>
      <p:sp>
        <p:nvSpPr>
          <p:cNvPr id="8" name="Text Placeholder 7">
            <a:extLst>
              <a:ext uri="{FF2B5EF4-FFF2-40B4-BE49-F238E27FC236}">
                <a16:creationId xmlns:a16="http://schemas.microsoft.com/office/drawing/2014/main" id="{5F7EAF54-22B3-9540-8CC5-EE0755947415}"/>
              </a:ext>
            </a:extLst>
          </p:cNvPr>
          <p:cNvSpPr>
            <a:spLocks noGrp="1"/>
          </p:cNvSpPr>
          <p:nvPr>
            <p:ph type="body" sz="quarter" idx="19"/>
          </p:nvPr>
        </p:nvSpPr>
        <p:spPr>
          <a:xfrm>
            <a:off x="14893769" y="7336299"/>
            <a:ext cx="14345501" cy="1154675"/>
          </a:xfrm>
        </p:spPr>
        <p:txBody>
          <a:bodyPr/>
          <a:lstStyle/>
          <a:p>
            <a:endParaRPr lang="en-IN" b="0" dirty="0">
              <a:cs typeface="Times New Roman" panose="02020603050405020304" pitchFamily="18" charset="0"/>
            </a:endParaRPr>
          </a:p>
          <a:p>
            <a:r>
              <a:rPr lang="en-IN" b="0" dirty="0">
                <a:cs typeface="Times New Roman" panose="02020603050405020304" pitchFamily="18" charset="0"/>
              </a:rPr>
              <a:t> </a:t>
            </a:r>
            <a:r>
              <a:rPr lang="en-IN" dirty="0">
                <a:cs typeface="Times New Roman" panose="02020603050405020304" pitchFamily="18" charset="0"/>
              </a:rPr>
              <a:t>RESULTS</a:t>
            </a:r>
            <a:endParaRPr lang="en-US" dirty="0">
              <a:cs typeface="Times New Roman" panose="02020603050405020304" pitchFamily="18" charset="0"/>
            </a:endParaRPr>
          </a:p>
        </p:txBody>
      </p:sp>
      <p:sp>
        <p:nvSpPr>
          <p:cNvPr id="9" name="Text Placeholder 8">
            <a:extLst>
              <a:ext uri="{FF2B5EF4-FFF2-40B4-BE49-F238E27FC236}">
                <a16:creationId xmlns:a16="http://schemas.microsoft.com/office/drawing/2014/main" id="{4ECEA69A-D282-8246-ADBB-782821B520DC}"/>
              </a:ext>
            </a:extLst>
          </p:cNvPr>
          <p:cNvSpPr>
            <a:spLocks noGrp="1"/>
          </p:cNvSpPr>
          <p:nvPr>
            <p:ph type="body" sz="quarter" idx="20"/>
          </p:nvPr>
        </p:nvSpPr>
        <p:spPr>
          <a:xfrm>
            <a:off x="14869071" y="17324108"/>
            <a:ext cx="14345501" cy="424732"/>
          </a:xfrm>
        </p:spPr>
        <p:txBody>
          <a:bodyPr/>
          <a:lstStyle/>
          <a:p>
            <a:r>
              <a:rPr lang="en-IN" dirty="0">
                <a:cs typeface="Times New Roman" panose="02020603050405020304" pitchFamily="18" charset="0"/>
              </a:rPr>
              <a:t>CONCLUSION</a:t>
            </a:r>
            <a:endParaRPr lang="en-US" dirty="0">
              <a:cs typeface="Times New Roman" panose="02020603050405020304" pitchFamily="18" charset="0"/>
            </a:endParaRPr>
          </a:p>
        </p:txBody>
      </p:sp>
      <p:sp>
        <p:nvSpPr>
          <p:cNvPr id="14" name="Text Placeholder 13">
            <a:extLst>
              <a:ext uri="{FF2B5EF4-FFF2-40B4-BE49-F238E27FC236}">
                <a16:creationId xmlns:a16="http://schemas.microsoft.com/office/drawing/2014/main" id="{0F3A5AAE-86D5-1A4C-8AFE-D7E940DF7279}"/>
              </a:ext>
            </a:extLst>
          </p:cNvPr>
          <p:cNvSpPr>
            <a:spLocks noGrp="1"/>
          </p:cNvSpPr>
          <p:nvPr>
            <p:ph type="body" sz="quarter" idx="31"/>
          </p:nvPr>
        </p:nvSpPr>
        <p:spPr>
          <a:xfrm>
            <a:off x="15655842" y="17962727"/>
            <a:ext cx="14098028" cy="2262158"/>
          </a:xfrm>
        </p:spPr>
        <p:txBody>
          <a:bodyPr/>
          <a:lstStyle/>
          <a:p>
            <a:r>
              <a:rPr lang="en-US" sz="2200" dirty="0">
                <a:latin typeface="+mj-lt"/>
                <a:cs typeface="Times New Roman" panose="02020603050405020304" pitchFamily="18" charset="0"/>
              </a:rPr>
              <a:t>In conclusion, our research demonstrates the potential of the Agricultural Decision Support System to transform agricultural practices in India. By leveraging machine learning and data analytics, the ADSS offers practical solutions to address the challenges faced by farmers and enhance the overall efficiency and sustainability of agriculture. Moving forward, further research and collaboration are needed to fully realize the benefits of precision agriculture and ensure its widespread adoption across the country.</a:t>
            </a:r>
          </a:p>
        </p:txBody>
      </p:sp>
      <p:sp>
        <p:nvSpPr>
          <p:cNvPr id="17" name="Text Placeholder 16">
            <a:extLst>
              <a:ext uri="{FF2B5EF4-FFF2-40B4-BE49-F238E27FC236}">
                <a16:creationId xmlns:a16="http://schemas.microsoft.com/office/drawing/2014/main" id="{E07E862B-6710-014E-99BB-D060EF7D2853}"/>
              </a:ext>
            </a:extLst>
          </p:cNvPr>
          <p:cNvSpPr>
            <a:spLocks noGrp="1"/>
          </p:cNvSpPr>
          <p:nvPr>
            <p:ph type="body" sz="quarter" idx="34"/>
          </p:nvPr>
        </p:nvSpPr>
        <p:spPr>
          <a:xfrm>
            <a:off x="15655842" y="3425661"/>
            <a:ext cx="13701564" cy="2262158"/>
          </a:xfrm>
        </p:spPr>
        <p:txBody>
          <a:bodyPr/>
          <a:lstStyle/>
          <a:p>
            <a:r>
              <a:rPr lang="en-US" sz="2200" dirty="0">
                <a:latin typeface="+mj-lt"/>
                <a:cs typeface="Times New Roman" panose="02020603050405020304" pitchFamily="18" charset="0"/>
              </a:rPr>
              <a:t>The ADSS utilizes a combination of machine learning algorithms, including Random Forest, Decision Tree, K-Nearest Neighbor, and Gaussian Naive Bayes, to analyze soil content and weather parameters such as temperature, humidity, pH, and rainfall. These algorithms are trained on historical data to predict optimal crop choices and fertilizer requirements for specific farming conditions. The system provides real-time recommendations to farmers through an intuitive user interface, accessible via web or mobile platforms.</a:t>
            </a:r>
          </a:p>
        </p:txBody>
      </p:sp>
      <p:sp>
        <p:nvSpPr>
          <p:cNvPr id="18" name="Text Placeholder 17">
            <a:extLst>
              <a:ext uri="{FF2B5EF4-FFF2-40B4-BE49-F238E27FC236}">
                <a16:creationId xmlns:a16="http://schemas.microsoft.com/office/drawing/2014/main" id="{8EC598F4-E1EC-C245-8C62-DB50DBBDCE95}"/>
              </a:ext>
            </a:extLst>
          </p:cNvPr>
          <p:cNvSpPr>
            <a:spLocks noGrp="1"/>
          </p:cNvSpPr>
          <p:nvPr>
            <p:ph type="body" sz="quarter" idx="35"/>
          </p:nvPr>
        </p:nvSpPr>
        <p:spPr>
          <a:xfrm>
            <a:off x="4478855" y="3978567"/>
            <a:ext cx="10390224" cy="2954655"/>
          </a:xfrm>
        </p:spPr>
        <p:txBody>
          <a:bodyPr/>
          <a:lstStyle/>
          <a:p>
            <a:r>
              <a:rPr lang="en-US" sz="2000" b="0" i="0" dirty="0">
                <a:solidFill>
                  <a:schemeClr val="bg2">
                    <a:lumMod val="25000"/>
                  </a:schemeClr>
                </a:solidFill>
                <a:effectLst/>
                <a:latin typeface="+mj-lt"/>
              </a:rPr>
              <a:t>In India, agriculture serves as the backbone of the economy, yet farmers often face challenges due to traditional farming practices, leading to suboptimal crop yields and environmental degradation. To address these issues, a paradigm shift towards precision agriculture is necessary. Precision agriculture involves the use of advanced technologies and data analytics to optimize agricultural practices and improve productivity. Our research focuses on developing an Agricultural Decision Support System (ADSS) that leverages machine learning algorithms to assist farmers in making informed decisions for crop selection and fertilizer usage.</a:t>
            </a:r>
            <a:endParaRPr lang="en-US" sz="2200" b="1" dirty="0">
              <a:solidFill>
                <a:schemeClr val="bg2">
                  <a:lumMod val="25000"/>
                </a:schemeClr>
              </a:solidFill>
              <a:latin typeface="+mj-lt"/>
              <a:cs typeface="Times New Roman" panose="02020603050405020304" pitchFamily="18" charset="0"/>
            </a:endParaRPr>
          </a:p>
        </p:txBody>
      </p:sp>
      <p:graphicFrame>
        <p:nvGraphicFramePr>
          <p:cNvPr id="19" name="Table 18"/>
          <p:cNvGraphicFramePr>
            <a:graphicFrameLocks noGrp="1"/>
          </p:cNvGraphicFramePr>
          <p:nvPr>
            <p:extLst>
              <p:ext uri="{D42A27DB-BD31-4B8C-83A1-F6EECF244321}">
                <p14:modId xmlns:p14="http://schemas.microsoft.com/office/powerpoint/2010/main" val="2119561485"/>
              </p:ext>
            </p:extLst>
          </p:nvPr>
        </p:nvGraphicFramePr>
        <p:xfrm>
          <a:off x="1154874" y="7226548"/>
          <a:ext cx="13122089" cy="5335794"/>
        </p:xfrm>
        <a:graphic>
          <a:graphicData uri="http://schemas.openxmlformats.org/drawingml/2006/table">
            <a:tbl>
              <a:tblPr firstRow="1" bandRow="1">
                <a:tableStyleId>{5C22544A-7EE6-4342-B048-85BDC9FD1C3A}</a:tableStyleId>
              </a:tblPr>
              <a:tblGrid>
                <a:gridCol w="5245309">
                  <a:extLst>
                    <a:ext uri="{9D8B030D-6E8A-4147-A177-3AD203B41FA5}">
                      <a16:colId xmlns:a16="http://schemas.microsoft.com/office/drawing/2014/main" val="20000"/>
                    </a:ext>
                  </a:extLst>
                </a:gridCol>
                <a:gridCol w="7876780">
                  <a:extLst>
                    <a:ext uri="{9D8B030D-6E8A-4147-A177-3AD203B41FA5}">
                      <a16:colId xmlns:a16="http://schemas.microsoft.com/office/drawing/2014/main" val="20001"/>
                    </a:ext>
                  </a:extLst>
                </a:gridCol>
              </a:tblGrid>
              <a:tr h="724894">
                <a:tc>
                  <a:txBody>
                    <a:bodyPr/>
                    <a:lstStyle/>
                    <a:p>
                      <a:endParaRPr lang="en-IN" sz="2000" b="1" dirty="0">
                        <a:latin typeface="Times New Roman" panose="02020603050405020304" pitchFamily="18" charset="0"/>
                        <a:cs typeface="Times New Roman" panose="02020603050405020304" pitchFamily="18" charset="0"/>
                      </a:endParaRPr>
                    </a:p>
                    <a:p>
                      <a:pPr algn="ctr"/>
                      <a:r>
                        <a:rPr lang="en-IN" sz="2000" b="1" dirty="0">
                          <a:latin typeface="Times New Roman" panose="02020603050405020304" pitchFamily="18" charset="0"/>
                          <a:cs typeface="Times New Roman" panose="02020603050405020304" pitchFamily="18" charset="0"/>
                        </a:rPr>
                        <a:t>Points</a:t>
                      </a:r>
                    </a:p>
                  </a:txBody>
                  <a:tcPr/>
                </a:tc>
                <a:tc>
                  <a:txBody>
                    <a:bodyPr/>
                    <a:lstStyle/>
                    <a:p>
                      <a:pPr algn="l"/>
                      <a:endParaRPr lang="en-IN" sz="2000" b="1" dirty="0">
                        <a:latin typeface="Times New Roman" panose="02020603050405020304" pitchFamily="18" charset="0"/>
                        <a:cs typeface="Times New Roman" panose="02020603050405020304" pitchFamily="18" charset="0"/>
                      </a:endParaRPr>
                    </a:p>
                    <a:p>
                      <a:pPr algn="l"/>
                      <a:r>
                        <a:rPr lang="en-IN" sz="2000" b="1" baseline="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Description</a:t>
                      </a:r>
                    </a:p>
                  </a:txBody>
                  <a:tcPr/>
                </a:tc>
                <a:extLst>
                  <a:ext uri="{0D108BD9-81ED-4DB2-BD59-A6C34878D82A}">
                    <a16:rowId xmlns:a16="http://schemas.microsoft.com/office/drawing/2014/main" val="10000"/>
                  </a:ext>
                </a:extLst>
              </a:tr>
              <a:tr h="992011">
                <a:tc>
                  <a:txBody>
                    <a:bodyPr/>
                    <a:lstStyle/>
                    <a:p>
                      <a:endParaRPr lang="en-US" sz="2000" b="1" i="0" dirty="0">
                        <a:effectLst/>
                        <a:latin typeface="Times New Roman" panose="02020603050405020304" pitchFamily="18" charset="0"/>
                        <a:cs typeface="Times New Roman" panose="02020603050405020304" pitchFamily="18" charset="0"/>
                      </a:endParaRPr>
                    </a:p>
                    <a:p>
                      <a:r>
                        <a:rPr lang="en-IN" sz="2000" b="1" i="0" kern="1200" dirty="0">
                          <a:solidFill>
                            <a:schemeClr val="dk1"/>
                          </a:solidFill>
                          <a:effectLst/>
                          <a:latin typeface="+mn-lt"/>
                          <a:ea typeface="+mn-ea"/>
                          <a:cs typeface="+mn-cs"/>
                        </a:rPr>
                        <a:t>Utilize Advanced Machine Learning</a:t>
                      </a:r>
                      <a:endParaRPr lang="en-IN" sz="2000" b="1" dirty="0">
                        <a:latin typeface="Times New Roman" panose="02020603050405020304" pitchFamily="18" charset="0"/>
                        <a:cs typeface="Times New Roman" panose="02020603050405020304" pitchFamily="18" charset="0"/>
                      </a:endParaRPr>
                    </a:p>
                  </a:txBody>
                  <a:tcPr/>
                </a:tc>
                <a:tc>
                  <a:txBody>
                    <a:bodyPr/>
                    <a:lstStyle/>
                    <a:p>
                      <a:r>
                        <a:rPr lang="en-IN" sz="2000" b="1" dirty="0">
                          <a:latin typeface="Times New Roman" panose="02020603050405020304" pitchFamily="18" charset="0"/>
                          <a:cs typeface="Times New Roman" panose="02020603050405020304" pitchFamily="18" charset="0"/>
                        </a:rPr>
                        <a:t> </a:t>
                      </a:r>
                    </a:p>
                    <a:p>
                      <a:r>
                        <a:rPr lang="en-US" sz="2000" b="0" i="0" kern="1200" dirty="0">
                          <a:solidFill>
                            <a:schemeClr val="dk1"/>
                          </a:solidFill>
                          <a:effectLst/>
                          <a:latin typeface="+mn-lt"/>
                          <a:ea typeface="+mn-ea"/>
                          <a:cs typeface="+mn-cs"/>
                        </a:rPr>
                        <a:t>Develop and integrate machine learning algorithms to analyze agricultural data.</a:t>
                      </a:r>
                      <a:endParaRPr lang="en-IN"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824502">
                <a:tc>
                  <a:txBody>
                    <a:bodyPr/>
                    <a:lstStyle/>
                    <a:p>
                      <a:r>
                        <a:rPr lang="en-IN" sz="2000" b="1" i="0" kern="1200" dirty="0">
                          <a:solidFill>
                            <a:schemeClr val="dk1"/>
                          </a:solidFill>
                          <a:effectLst/>
                          <a:latin typeface="+mn-lt"/>
                          <a:ea typeface="+mn-ea"/>
                          <a:cs typeface="+mn-cs"/>
                        </a:rPr>
                        <a:t>Develop Predictive Models</a:t>
                      </a:r>
                      <a:endParaRPr lang="en-IN" sz="2000" b="1" dirty="0">
                        <a:latin typeface="Times New Roman" panose="02020603050405020304" pitchFamily="18" charset="0"/>
                        <a:cs typeface="Times New Roman" panose="02020603050405020304" pitchFamily="18" charset="0"/>
                      </a:endParaRPr>
                    </a:p>
                  </a:txBody>
                  <a:tcPr/>
                </a:tc>
                <a:tc>
                  <a:txBody>
                    <a:bodyPr/>
                    <a:lstStyle/>
                    <a:p>
                      <a:pPr marL="0" marR="0" lvl="0" indent="0" algn="l" defTabSz="2851831" rtl="0" eaLnBrk="1" fontAlgn="auto" latinLnBrk="0" hangingPunct="1">
                        <a:lnSpc>
                          <a:spcPct val="100000"/>
                        </a:lnSpc>
                        <a:spcBef>
                          <a:spcPts val="0"/>
                        </a:spcBef>
                        <a:spcAft>
                          <a:spcPts val="0"/>
                        </a:spcAft>
                        <a:buClrTx/>
                        <a:buSzTx/>
                        <a:buFontTx/>
                        <a:buNone/>
                        <a:tabLst/>
                        <a:defRPr/>
                      </a:pPr>
                      <a:r>
                        <a:rPr lang="en-US" sz="2000" b="0" i="0" kern="1200" dirty="0">
                          <a:solidFill>
                            <a:schemeClr val="dk1"/>
                          </a:solidFill>
                          <a:effectLst/>
                          <a:latin typeface="+mn-lt"/>
                          <a:ea typeface="+mn-ea"/>
                          <a:cs typeface="+mn-cs"/>
                        </a:rPr>
                        <a:t>Develop predictive models to forecast crop yield based on environmental conditions and crop-specific requirements.</a:t>
                      </a:r>
                      <a:endParaRPr lang="en-IN"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1231162">
                <a:tc>
                  <a:txBody>
                    <a:bodyPr/>
                    <a:lstStyle/>
                    <a:p>
                      <a:r>
                        <a:rPr lang="en-IN" sz="2000" b="1" i="0" kern="1200" dirty="0">
                          <a:solidFill>
                            <a:schemeClr val="dk1"/>
                          </a:solidFill>
                          <a:effectLst/>
                          <a:latin typeface="+mn-lt"/>
                          <a:ea typeface="+mn-ea"/>
                          <a:cs typeface="+mn-cs"/>
                        </a:rPr>
                        <a:t>Provide Personalized Recommendations</a:t>
                      </a:r>
                      <a:endParaRPr lang="en-IN" sz="2000" b="1" dirty="0">
                        <a:latin typeface="Times New Roman" panose="02020603050405020304" pitchFamily="18" charset="0"/>
                        <a:cs typeface="Times New Roman" panose="02020603050405020304" pitchFamily="18" charset="0"/>
                      </a:endParaRPr>
                    </a:p>
                  </a:txBody>
                  <a:tcPr/>
                </a:tc>
                <a:tc>
                  <a:txBody>
                    <a:bodyPr/>
                    <a:lstStyle/>
                    <a:p>
                      <a:r>
                        <a:rPr lang="en-US" sz="2000" b="0" i="0" kern="1200" dirty="0">
                          <a:solidFill>
                            <a:schemeClr val="dk1"/>
                          </a:solidFill>
                          <a:effectLst/>
                          <a:latin typeface="+mn-lt"/>
                          <a:ea typeface="+mn-ea"/>
                          <a:cs typeface="+mn-cs"/>
                        </a:rPr>
                        <a:t>Offer personalized recommendations for crop selection and optimal fertilizer application to maximize yield.</a:t>
                      </a:r>
                      <a:endParaRPr lang="en-IN"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824502">
                <a:tc>
                  <a:txBody>
                    <a:bodyPr/>
                    <a:lstStyle/>
                    <a:p>
                      <a:r>
                        <a:rPr lang="en-IN" sz="2000" b="1" i="0" kern="1200" dirty="0">
                          <a:solidFill>
                            <a:schemeClr val="dk1"/>
                          </a:solidFill>
                          <a:effectLst/>
                          <a:latin typeface="+mn-lt"/>
                          <a:ea typeface="+mn-ea"/>
                          <a:cs typeface="+mn-cs"/>
                        </a:rPr>
                        <a:t>Provide User-Friendly Interface</a:t>
                      </a:r>
                      <a:r>
                        <a:rPr lang="en-IN" sz="2000" b="0" i="0" kern="1200" dirty="0">
                          <a:solidFill>
                            <a:schemeClr val="dk1"/>
                          </a:solidFill>
                          <a:effectLst/>
                          <a:latin typeface="+mn-lt"/>
                          <a:ea typeface="+mn-ea"/>
                          <a:cs typeface="+mn-cs"/>
                        </a:rPr>
                        <a:t>:</a:t>
                      </a:r>
                      <a:endParaRPr lang="en-IN" sz="2000" b="1" dirty="0">
                        <a:latin typeface="Times New Roman" panose="02020603050405020304" pitchFamily="18" charset="0"/>
                        <a:cs typeface="Times New Roman" panose="02020603050405020304" pitchFamily="18" charset="0"/>
                      </a:endParaRPr>
                    </a:p>
                  </a:txBody>
                  <a:tcPr/>
                </a:tc>
                <a:tc>
                  <a:txBody>
                    <a:bodyPr/>
                    <a:lstStyle/>
                    <a:p>
                      <a:pPr marL="0" marR="0" lvl="0" indent="0" algn="l" defTabSz="2851831" rtl="0" eaLnBrk="1" fontAlgn="auto" latinLnBrk="0" hangingPunct="1">
                        <a:lnSpc>
                          <a:spcPct val="100000"/>
                        </a:lnSpc>
                        <a:spcBef>
                          <a:spcPts val="0"/>
                        </a:spcBef>
                        <a:spcAft>
                          <a:spcPts val="0"/>
                        </a:spcAft>
                        <a:buClrTx/>
                        <a:buSzTx/>
                        <a:buFontTx/>
                        <a:buNone/>
                        <a:tabLst/>
                        <a:defRPr/>
                      </a:pPr>
                      <a:r>
                        <a:rPr lang="en-US" sz="2000" b="0" i="0" kern="1200" dirty="0">
                          <a:solidFill>
                            <a:schemeClr val="dk1"/>
                          </a:solidFill>
                          <a:effectLst/>
                          <a:latin typeface="+mn-lt"/>
                          <a:ea typeface="+mn-ea"/>
                          <a:cs typeface="+mn-cs"/>
                        </a:rPr>
                        <a:t>Design an intuitive user interface for farmers to easily access and utilize the ADSS recommendations.</a:t>
                      </a:r>
                      <a:endParaRPr lang="en-IN"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724894">
                <a:tc>
                  <a:txBody>
                    <a:bodyPr/>
                    <a:lstStyle/>
                    <a:p>
                      <a:r>
                        <a:rPr lang="en-IN" sz="2000" b="1" i="0" kern="1200" dirty="0">
                          <a:solidFill>
                            <a:schemeClr val="dk1"/>
                          </a:solidFill>
                          <a:effectLst/>
                          <a:latin typeface="+mn-lt"/>
                          <a:ea typeface="+mn-ea"/>
                          <a:cs typeface="+mn-cs"/>
                        </a:rPr>
                        <a:t>Ensure Environmental Sustainability</a:t>
                      </a:r>
                      <a:r>
                        <a:rPr lang="en-IN" sz="2000" b="0" i="0" kern="1200" dirty="0">
                          <a:solidFill>
                            <a:schemeClr val="dk1"/>
                          </a:solidFill>
                          <a:effectLst/>
                          <a:latin typeface="+mn-lt"/>
                          <a:ea typeface="+mn-ea"/>
                          <a:cs typeface="+mn-cs"/>
                        </a:rPr>
                        <a:t>:</a:t>
                      </a:r>
                      <a:endParaRPr lang="en-IN" sz="2000" b="1" dirty="0">
                        <a:latin typeface="Times New Roman" panose="02020603050405020304" pitchFamily="18" charset="0"/>
                        <a:cs typeface="Times New Roman" panose="02020603050405020304" pitchFamily="18" charset="0"/>
                      </a:endParaRPr>
                    </a:p>
                  </a:txBody>
                  <a:tcPr/>
                </a:tc>
                <a:tc>
                  <a:txBody>
                    <a:bodyPr/>
                    <a:lstStyle/>
                    <a:p>
                      <a:r>
                        <a:rPr lang="en-US" sz="2000" b="0" i="0" kern="1200" dirty="0">
                          <a:solidFill>
                            <a:schemeClr val="dk1"/>
                          </a:solidFill>
                          <a:effectLst/>
                          <a:latin typeface="+mn-lt"/>
                          <a:ea typeface="+mn-ea"/>
                          <a:cs typeface="+mn-cs"/>
                        </a:rPr>
                        <a:t>Investigate the environmental impact of precision agriculture practices promoted by the ADSS.</a:t>
                      </a:r>
                      <a:endParaRPr lang="en-IN"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bl>
          </a:graphicData>
        </a:graphic>
      </p:graphicFrame>
      <p:pic>
        <p:nvPicPr>
          <p:cNvPr id="1032" name="Picture 8" descr="School of ComputerScience, Artificial Intelligence ,     SR University">
            <a:extLst>
              <a:ext uri="{FF2B5EF4-FFF2-40B4-BE49-F238E27FC236}">
                <a16:creationId xmlns:a16="http://schemas.microsoft.com/office/drawing/2014/main" id="{0CABA00B-CB6C-79B0-A73D-05F604E2DC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19029" y="5492"/>
            <a:ext cx="1956184" cy="1956184"/>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B290E271-986A-AF86-AB61-3E3F71FA09D0}"/>
              </a:ext>
            </a:extLst>
          </p:cNvPr>
          <p:cNvSpPr txBox="1"/>
          <p:nvPr/>
        </p:nvSpPr>
        <p:spPr>
          <a:xfrm>
            <a:off x="23680997" y="1290211"/>
            <a:ext cx="4638032" cy="559684"/>
          </a:xfrm>
          <a:prstGeom prst="rect">
            <a:avLst/>
          </a:prstGeom>
          <a:noFill/>
        </p:spPr>
        <p:txBody>
          <a:bodyPr wrap="square" rtlCol="0">
            <a:spAutoFit/>
          </a:bodyPr>
          <a:lstStyle/>
          <a:p>
            <a:r>
              <a:rPr lang="en-IN" sz="3000" b="1" dirty="0">
                <a:solidFill>
                  <a:schemeClr val="accent2">
                    <a:lumMod val="40000"/>
                    <a:lumOff val="60000"/>
                  </a:schemeClr>
                </a:solidFill>
                <a:latin typeface="+mj-lt"/>
              </a:rPr>
              <a:t>GUIDE NAME:</a:t>
            </a:r>
            <a:r>
              <a:rPr lang="en-IN" sz="3000" b="1" dirty="0">
                <a:solidFill>
                  <a:srgbClr val="FFFFFF"/>
                </a:solidFill>
                <a:latin typeface="+mj-lt"/>
              </a:rPr>
              <a:t>G.NEELIMA</a:t>
            </a:r>
          </a:p>
        </p:txBody>
      </p:sp>
      <p:graphicFrame>
        <p:nvGraphicFramePr>
          <p:cNvPr id="26" name="Table 25">
            <a:extLst>
              <a:ext uri="{FF2B5EF4-FFF2-40B4-BE49-F238E27FC236}">
                <a16:creationId xmlns:a16="http://schemas.microsoft.com/office/drawing/2014/main" id="{B1CE5728-2DE0-71CF-8C92-3540D9A9147F}"/>
              </a:ext>
            </a:extLst>
          </p:cNvPr>
          <p:cNvGraphicFramePr>
            <a:graphicFrameLocks noGrp="1"/>
          </p:cNvGraphicFramePr>
          <p:nvPr>
            <p:extLst>
              <p:ext uri="{D42A27DB-BD31-4B8C-83A1-F6EECF244321}">
                <p14:modId xmlns:p14="http://schemas.microsoft.com/office/powerpoint/2010/main" val="161958051"/>
              </p:ext>
            </p:extLst>
          </p:nvPr>
        </p:nvGraphicFramePr>
        <p:xfrm>
          <a:off x="906422" y="13354055"/>
          <a:ext cx="13122090" cy="6260852"/>
        </p:xfrm>
        <a:graphic>
          <a:graphicData uri="http://schemas.openxmlformats.org/drawingml/2006/table">
            <a:tbl>
              <a:tblPr firstRow="1" bandRow="1">
                <a:tableStyleId>{10A1B5D5-9B99-4C35-A422-299274C87663}</a:tableStyleId>
              </a:tblPr>
              <a:tblGrid>
                <a:gridCol w="6561045">
                  <a:extLst>
                    <a:ext uri="{9D8B030D-6E8A-4147-A177-3AD203B41FA5}">
                      <a16:colId xmlns:a16="http://schemas.microsoft.com/office/drawing/2014/main" val="1657872716"/>
                    </a:ext>
                  </a:extLst>
                </a:gridCol>
                <a:gridCol w="6561045">
                  <a:extLst>
                    <a:ext uri="{9D8B030D-6E8A-4147-A177-3AD203B41FA5}">
                      <a16:colId xmlns:a16="http://schemas.microsoft.com/office/drawing/2014/main" val="3221904150"/>
                    </a:ext>
                  </a:extLst>
                </a:gridCol>
              </a:tblGrid>
              <a:tr h="966346">
                <a:tc>
                  <a:txBody>
                    <a:bodyPr/>
                    <a:lstStyle/>
                    <a:p>
                      <a:r>
                        <a:rPr lang="en-IN" sz="2000" dirty="0"/>
                        <a:t>20</a:t>
                      </a:r>
                    </a:p>
                    <a:p>
                      <a:endParaRPr lang="en-IN" sz="2000" dirty="0"/>
                    </a:p>
                  </a:txBody>
                  <a:tcPr/>
                </a:tc>
                <a:tc>
                  <a:txBody>
                    <a:bodyPr/>
                    <a:lstStyle/>
                    <a:p>
                      <a:r>
                        <a:rPr lang="en-IN" sz="2000" dirty="0"/>
                        <a:t>                  Proposed Approach</a:t>
                      </a:r>
                    </a:p>
                  </a:txBody>
                  <a:tcPr/>
                </a:tc>
                <a:extLst>
                  <a:ext uri="{0D108BD9-81ED-4DB2-BD59-A6C34878D82A}">
                    <a16:rowId xmlns:a16="http://schemas.microsoft.com/office/drawing/2014/main" val="3179009647"/>
                  </a:ext>
                </a:extLst>
              </a:tr>
              <a:tr h="966346">
                <a:tc>
                  <a:txBody>
                    <a:bodyPr/>
                    <a:lstStyle/>
                    <a:p>
                      <a:r>
                        <a:rPr lang="en-US" sz="2000" b="0" i="0" kern="1200" dirty="0">
                          <a:solidFill>
                            <a:schemeClr val="dk1"/>
                          </a:solidFill>
                          <a:effectLst/>
                          <a:latin typeface="+mn-lt"/>
                          <a:ea typeface="+mn-ea"/>
                          <a:cs typeface="+mn-cs"/>
                        </a:rPr>
                        <a:t>Relies on anecdotal knowledge and experience.</a:t>
                      </a:r>
                      <a:endParaRPr lang="en-IN" sz="2000" dirty="0"/>
                    </a:p>
                  </a:txBody>
                  <a:tcPr/>
                </a:tc>
                <a:tc>
                  <a:txBody>
                    <a:bodyPr/>
                    <a:lstStyle/>
                    <a:p>
                      <a:r>
                        <a:rPr lang="en-US" sz="2000" b="0" i="0" kern="1200" dirty="0">
                          <a:solidFill>
                            <a:schemeClr val="dk1"/>
                          </a:solidFill>
                          <a:effectLst/>
                          <a:latin typeface="+mn-lt"/>
                          <a:ea typeface="+mn-ea"/>
                          <a:cs typeface="+mn-cs"/>
                        </a:rPr>
                        <a:t>Utilizes data-driven insights and machine learning algorithms for informed decision-making based on real-time data analysis.</a:t>
                      </a:r>
                      <a:endParaRPr lang="en-IN" sz="2000" dirty="0"/>
                    </a:p>
                  </a:txBody>
                  <a:tcPr/>
                </a:tc>
                <a:extLst>
                  <a:ext uri="{0D108BD9-81ED-4DB2-BD59-A6C34878D82A}">
                    <a16:rowId xmlns:a16="http://schemas.microsoft.com/office/drawing/2014/main" val="4263202894"/>
                  </a:ext>
                </a:extLst>
              </a:tr>
              <a:tr h="966346">
                <a:tc>
                  <a:txBody>
                    <a:bodyPr/>
                    <a:lstStyle/>
                    <a:p>
                      <a:r>
                        <a:rPr lang="en-US" sz="2000" b="0" i="0" kern="1200" dirty="0">
                          <a:solidFill>
                            <a:schemeClr val="dk1"/>
                          </a:solidFill>
                          <a:effectLst/>
                          <a:latin typeface="+mn-lt"/>
                          <a:ea typeface="+mn-ea"/>
                          <a:cs typeface="+mn-cs"/>
                        </a:rPr>
                        <a:t>Uses conventional methods without considering individual field characteristics.</a:t>
                      </a:r>
                      <a:endParaRPr lang="en-IN" sz="2000" dirty="0"/>
                    </a:p>
                  </a:txBody>
                  <a:tcPr/>
                </a:tc>
                <a:tc>
                  <a:txBody>
                    <a:bodyPr/>
                    <a:lstStyle/>
                    <a:p>
                      <a:r>
                        <a:rPr lang="en-US" sz="2000" b="0" i="0" kern="1200" dirty="0">
                          <a:solidFill>
                            <a:schemeClr val="dk1"/>
                          </a:solidFill>
                          <a:effectLst/>
                          <a:latin typeface="+mn-lt"/>
                          <a:ea typeface="+mn-ea"/>
                          <a:cs typeface="+mn-cs"/>
                        </a:rPr>
                        <a:t>Provides personalized recommendations for crop selection and optimal fertilizer application based on comprehensive analysis of soil composition and weather conditions.</a:t>
                      </a:r>
                      <a:endParaRPr lang="en-IN" sz="2000" dirty="0"/>
                    </a:p>
                  </a:txBody>
                  <a:tcPr/>
                </a:tc>
                <a:extLst>
                  <a:ext uri="{0D108BD9-81ED-4DB2-BD59-A6C34878D82A}">
                    <a16:rowId xmlns:a16="http://schemas.microsoft.com/office/drawing/2014/main" val="813551430"/>
                  </a:ext>
                </a:extLst>
              </a:tr>
              <a:tr h="966346">
                <a:tc>
                  <a:txBody>
                    <a:bodyPr/>
                    <a:lstStyle/>
                    <a:p>
                      <a:r>
                        <a:rPr lang="en-US" sz="2000" b="0" i="0" kern="1200" dirty="0">
                          <a:solidFill>
                            <a:schemeClr val="dk1"/>
                          </a:solidFill>
                          <a:effectLst/>
                          <a:latin typeface="+mn-lt"/>
                          <a:ea typeface="+mn-ea"/>
                          <a:cs typeface="+mn-cs"/>
                        </a:rPr>
                        <a:t>Adopts a reactive approach, often resulting in crop loss.</a:t>
                      </a:r>
                      <a:endParaRPr lang="en-IN" sz="2000" dirty="0"/>
                    </a:p>
                  </a:txBody>
                  <a:tcPr/>
                </a:tc>
                <a:tc>
                  <a:txBody>
                    <a:bodyPr/>
                    <a:lstStyle/>
                    <a:p>
                      <a:r>
                        <a:rPr lang="en-US" sz="2000" b="0" i="0" kern="1200" dirty="0">
                          <a:solidFill>
                            <a:schemeClr val="dk1"/>
                          </a:solidFill>
                          <a:effectLst/>
                          <a:latin typeface="+mn-lt"/>
                          <a:ea typeface="+mn-ea"/>
                          <a:cs typeface="+mn-cs"/>
                        </a:rPr>
                        <a:t>Employs predictive analytics for proactive strategies, reducing crop vulnerability and minimizing the risk of crop damage.</a:t>
                      </a:r>
                      <a:r>
                        <a:rPr lang="en-US" sz="2000" b="0" kern="1200" dirty="0">
                          <a:solidFill>
                            <a:schemeClr val="dk1"/>
                          </a:solidFill>
                          <a:effectLst/>
                        </a:rPr>
                        <a:t>.</a:t>
                      </a:r>
                      <a:endParaRPr lang="en-IN" sz="2000" dirty="0"/>
                    </a:p>
                  </a:txBody>
                  <a:tcPr/>
                </a:tc>
                <a:extLst>
                  <a:ext uri="{0D108BD9-81ED-4DB2-BD59-A6C34878D82A}">
                    <a16:rowId xmlns:a16="http://schemas.microsoft.com/office/drawing/2014/main" val="758044299"/>
                  </a:ext>
                </a:extLst>
              </a:tr>
              <a:tr h="966346">
                <a:tc>
                  <a:txBody>
                    <a:bodyPr/>
                    <a:lstStyle/>
                    <a:p>
                      <a:r>
                        <a:rPr lang="en-US" sz="2000" b="0" i="0" kern="1200" dirty="0">
                          <a:solidFill>
                            <a:schemeClr val="dk1"/>
                          </a:solidFill>
                          <a:effectLst/>
                          <a:latin typeface="+mn-lt"/>
                          <a:ea typeface="+mn-ea"/>
                          <a:cs typeface="+mn-cs"/>
                        </a:rPr>
                        <a:t>Inefficient use of resources due to lack of precise monitoring and control.</a:t>
                      </a:r>
                      <a:endParaRPr lang="en-IN" sz="2000" dirty="0"/>
                    </a:p>
                  </a:txBody>
                  <a:tcPr/>
                </a:tc>
                <a:tc>
                  <a:txBody>
                    <a:bodyPr/>
                    <a:lstStyle/>
                    <a:p>
                      <a:r>
                        <a:rPr lang="en-US" sz="2000" b="0" i="0" kern="1200" dirty="0">
                          <a:solidFill>
                            <a:schemeClr val="dk1"/>
                          </a:solidFill>
                          <a:effectLst/>
                          <a:latin typeface="+mn-lt"/>
                          <a:ea typeface="+mn-ea"/>
                          <a:cs typeface="+mn-cs"/>
                        </a:rPr>
                        <a:t>Optimizes resource usage by optimizing irrigation schedules, reducing pesticide usage through targeted application, and promoting sustainable farming practices.</a:t>
                      </a:r>
                      <a:endParaRPr lang="en-IN" sz="2000" dirty="0"/>
                    </a:p>
                  </a:txBody>
                  <a:tcPr/>
                </a:tc>
                <a:extLst>
                  <a:ext uri="{0D108BD9-81ED-4DB2-BD59-A6C34878D82A}">
                    <a16:rowId xmlns:a16="http://schemas.microsoft.com/office/drawing/2014/main" val="2165322498"/>
                  </a:ext>
                </a:extLst>
              </a:tr>
              <a:tr h="966346">
                <a:tc>
                  <a:txBody>
                    <a:bodyPr/>
                    <a:lstStyle/>
                    <a:p>
                      <a:r>
                        <a:rPr lang="en-US" sz="2000" b="0" i="0" kern="1200" dirty="0">
                          <a:solidFill>
                            <a:schemeClr val="dk1"/>
                          </a:solidFill>
                          <a:effectLst/>
                          <a:latin typeface="+mn-lt"/>
                          <a:ea typeface="+mn-ea"/>
                          <a:cs typeface="+mn-cs"/>
                        </a:rPr>
                        <a:t>Limited accessibility to expert agricultural knowledge.</a:t>
                      </a:r>
                      <a:endParaRPr lang="en-IN" sz="2000" dirty="0"/>
                    </a:p>
                  </a:txBody>
                  <a:tcPr/>
                </a:tc>
                <a:tc>
                  <a:txBody>
                    <a:bodyPr/>
                    <a:lstStyle/>
                    <a:p>
                      <a:r>
                        <a:rPr lang="en-US" sz="2000" b="0" i="0" kern="1200" dirty="0">
                          <a:solidFill>
                            <a:schemeClr val="dk1"/>
                          </a:solidFill>
                          <a:effectLst/>
                          <a:latin typeface="+mn-lt"/>
                          <a:ea typeface="+mn-ea"/>
                          <a:cs typeface="+mn-cs"/>
                        </a:rPr>
                        <a:t>Offers a scalable and accessible platform for farmers to access expert recommendations and agricultural insights, empowering farmers with the tools and knowledge needed to improve their farming practices.</a:t>
                      </a:r>
                      <a:endParaRPr lang="en-IN" sz="2000" dirty="0"/>
                    </a:p>
                  </a:txBody>
                  <a:tcPr/>
                </a:tc>
                <a:extLst>
                  <a:ext uri="{0D108BD9-81ED-4DB2-BD59-A6C34878D82A}">
                    <a16:rowId xmlns:a16="http://schemas.microsoft.com/office/drawing/2014/main" val="3115626880"/>
                  </a:ext>
                </a:extLst>
              </a:tr>
            </a:tbl>
          </a:graphicData>
        </a:graphic>
      </p:graphicFrame>
      <p:sp>
        <p:nvSpPr>
          <p:cNvPr id="27" name="TextBox 26">
            <a:extLst>
              <a:ext uri="{FF2B5EF4-FFF2-40B4-BE49-F238E27FC236}">
                <a16:creationId xmlns:a16="http://schemas.microsoft.com/office/drawing/2014/main" id="{A9C654EB-AAC3-E562-C9CF-1F0886FB3CD3}"/>
              </a:ext>
            </a:extLst>
          </p:cNvPr>
          <p:cNvSpPr txBox="1"/>
          <p:nvPr/>
        </p:nvSpPr>
        <p:spPr>
          <a:xfrm>
            <a:off x="3230035" y="12834034"/>
            <a:ext cx="12178349" cy="492443"/>
          </a:xfrm>
          <a:prstGeom prst="rect">
            <a:avLst/>
          </a:prstGeom>
          <a:noFill/>
        </p:spPr>
        <p:txBody>
          <a:bodyPr wrap="square" rtlCol="0">
            <a:spAutoFit/>
          </a:bodyPr>
          <a:lstStyle/>
          <a:p>
            <a:r>
              <a:rPr lang="en-IN" sz="2600" b="1" dirty="0">
                <a:solidFill>
                  <a:schemeClr val="accent1">
                    <a:lumMod val="50000"/>
                  </a:schemeClr>
                </a:solidFill>
                <a:latin typeface="+mj-lt"/>
              </a:rPr>
              <a:t>TRADITIONAL APPROACH VS. PROPOSED APPROACH</a:t>
            </a:r>
          </a:p>
        </p:txBody>
      </p:sp>
      <p:pic>
        <p:nvPicPr>
          <p:cNvPr id="12" name="Picture 11">
            <a:extLst>
              <a:ext uri="{FF2B5EF4-FFF2-40B4-BE49-F238E27FC236}">
                <a16:creationId xmlns:a16="http://schemas.microsoft.com/office/drawing/2014/main" id="{009F2209-5BE0-5614-FAC9-09A991C9438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29920" y="8704860"/>
            <a:ext cx="8315257" cy="8315257"/>
          </a:xfrm>
          <a:prstGeom prst="rect">
            <a:avLst/>
          </a:prstGeom>
        </p:spPr>
      </p:pic>
      <p:pic>
        <p:nvPicPr>
          <p:cNvPr id="15" name="Picture 14">
            <a:extLst>
              <a:ext uri="{FF2B5EF4-FFF2-40B4-BE49-F238E27FC236}">
                <a16:creationId xmlns:a16="http://schemas.microsoft.com/office/drawing/2014/main" id="{43F88DB2-B633-87E6-0495-AECF125A74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534824" y="5157224"/>
            <a:ext cx="5943600" cy="3333750"/>
          </a:xfrm>
          <a:prstGeom prst="rect">
            <a:avLst/>
          </a:prstGeom>
        </p:spPr>
      </p:pic>
      <p:pic>
        <p:nvPicPr>
          <p:cNvPr id="1026" name="Picture 2">
            <a:extLst>
              <a:ext uri="{FF2B5EF4-FFF2-40B4-BE49-F238E27FC236}">
                <a16:creationId xmlns:a16="http://schemas.microsoft.com/office/drawing/2014/main" id="{E2B5043D-FDE8-8938-385C-BD7C62DFF38C}"/>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r="35459"/>
          <a:stretch/>
        </p:blipFill>
        <p:spPr bwMode="auto">
          <a:xfrm>
            <a:off x="941019" y="4015151"/>
            <a:ext cx="3621720" cy="2805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858689"/>
      </p:ext>
    </p:extLst>
  </p:cSld>
  <p:clrMapOvr>
    <a:masterClrMapping/>
  </p:clrMapOvr>
</p:sld>
</file>

<file path=ppt/theme/theme1.xml><?xml version="1.0" encoding="utf-8"?>
<a:theme xmlns:a="http://schemas.openxmlformats.org/drawingml/2006/main" name="With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ASTER-PosterPresentations.com-A1-Template" id="{971DAC53-BAD8-7149-9F29-48D12788CDBC}" vid="{0A99B6CC-EAE3-094D-B6F2-2498A0BB92C3}"/>
    </a:ext>
  </a:ext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ASTER-PosterPresentations.com-A1-Template" id="{971DAC53-BAD8-7149-9F29-48D12788CDBC}" vid="{B1CDAC9B-0ACE-7248-A3C1-706B02E5F68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1_36x48-Template-V2b</Template>
  <TotalTime>5462</TotalTime>
  <Words>545</Words>
  <Application>Microsoft Office PowerPoint</Application>
  <PresentationFormat>Custom</PresentationFormat>
  <Paragraphs>41</Paragraphs>
  <Slides>1</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vt:i4>
      </vt:variant>
    </vt:vector>
  </HeadingPairs>
  <TitlesOfParts>
    <vt:vector size="11" baseType="lpstr">
      <vt:lpstr>Arial</vt:lpstr>
      <vt:lpstr>Arial Black</vt:lpstr>
      <vt:lpstr>Arial Narrow</vt:lpstr>
      <vt:lpstr>Calibri</vt:lpstr>
      <vt:lpstr>Calibri Light</vt:lpstr>
      <vt:lpstr>Times New Roman</vt:lpstr>
      <vt:lpstr>Trebuchet MS</vt:lpstr>
      <vt:lpstr>With Guides</vt:lpstr>
      <vt:lpstr>Without Guides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Station 5</dc:creator>
  <dc:description>This template is the property of PosterPresentations.com. Call us if you need help with this poster template._x000d_
1-866-649-3004           _x000d_
 (c)PosterPresentations.com</dc:description>
  <cp:lastModifiedBy>Adupa vivek</cp:lastModifiedBy>
  <cp:revision>27</cp:revision>
  <cp:lastPrinted>2018-12-21T17:51:47Z</cp:lastPrinted>
  <dcterms:created xsi:type="dcterms:W3CDTF">2019-01-10T01:27:05Z</dcterms:created>
  <dcterms:modified xsi:type="dcterms:W3CDTF">2024-04-22T18:23:46Z</dcterms:modified>
</cp:coreProperties>
</file>