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70B34-1559-4126-8938-185A739159D3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DE54-25F0-49F0-BB39-441B9500F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1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ADE54-25F0-49F0-BB39-441B9500F2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6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075-1B20-4F89-A630-374352458A3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40F5-D8A8-4561-877C-3773E44D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075-1B20-4F89-A630-374352458A3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40F5-D8A8-4561-877C-3773E44D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075-1B20-4F89-A630-374352458A3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40F5-D8A8-4561-877C-3773E44D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075-1B20-4F89-A630-374352458A3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40F5-D8A8-4561-877C-3773E44D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3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075-1B20-4F89-A630-374352458A3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40F5-D8A8-4561-877C-3773E44D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075-1B20-4F89-A630-374352458A3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40F5-D8A8-4561-877C-3773E44D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2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075-1B20-4F89-A630-374352458A3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40F5-D8A8-4561-877C-3773E44D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6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075-1B20-4F89-A630-374352458A3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40F5-D8A8-4561-877C-3773E44D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1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075-1B20-4F89-A630-374352458A3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40F5-D8A8-4561-877C-3773E44D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0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075-1B20-4F89-A630-374352458A3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40F5-D8A8-4561-877C-3773E44D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8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B075-1B20-4F89-A630-374352458A3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F40F5-D8A8-4561-877C-3773E44D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FB075-1B20-4F89-A630-374352458A3C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40F5-D8A8-4561-877C-3773E44D0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0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697337" y="4872251"/>
            <a:ext cx="256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Prepared by</a:t>
            </a:r>
          </a:p>
          <a:p>
            <a:r>
              <a:rPr lang="en-US" dirty="0"/>
              <a:t>Subash B</a:t>
            </a:r>
          </a:p>
        </p:txBody>
      </p:sp>
    </p:spTree>
    <p:extLst>
      <p:ext uri="{BB962C8B-B14F-4D97-AF65-F5344CB8AC3E}">
        <p14:creationId xmlns:p14="http://schemas.microsoft.com/office/powerpoint/2010/main" val="50443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confirms 100% test coverage</a:t>
            </a:r>
          </a:p>
          <a:p>
            <a:r>
              <a:rPr lang="en-US" dirty="0"/>
              <a:t>It highlights any requirements missing or document inconsistencies</a:t>
            </a:r>
          </a:p>
          <a:p>
            <a:r>
              <a:rPr lang="en-US" dirty="0"/>
              <a:t>It shows the overall defects or execution status with a focus on 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13813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Software Testing Life Cycle (STLC) is defined as a sequence of activities conducted to perform Software Testing.</a:t>
            </a:r>
          </a:p>
          <a:p>
            <a:r>
              <a:rPr lang="en-US" dirty="0"/>
              <a:t>Each of these stages have a definite Entry and Exit criteria; , Activities &amp; Deliverables associated with it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Entry Criteria:</a:t>
            </a:r>
          </a:p>
          <a:p>
            <a:pPr marL="0" indent="0">
              <a:buNone/>
            </a:pPr>
            <a:r>
              <a:rPr lang="en-US" dirty="0"/>
              <a:t>Entry Criteria gives the prerequisite items that must be completed before testing can begin.</a:t>
            </a:r>
          </a:p>
          <a:p>
            <a:pPr marL="0" indent="0">
              <a:buNone/>
            </a:pPr>
            <a:r>
              <a:rPr lang="en-US" b="1" dirty="0"/>
              <a:t>Exit Criteria: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Exit Criteria defines the items that must be completed before testing can be concluded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2" y="0"/>
            <a:ext cx="11835581" cy="6858000"/>
          </a:xfrm>
        </p:spPr>
      </p:pic>
    </p:spTree>
    <p:extLst>
      <p:ext uri="{BB962C8B-B14F-4D97-AF65-F5344CB8AC3E}">
        <p14:creationId xmlns:p14="http://schemas.microsoft.com/office/powerpoint/2010/main" val="44498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Test Planning and Control</a:t>
            </a:r>
          </a:p>
          <a:p>
            <a:r>
              <a:rPr lang="en-US" dirty="0"/>
              <a:t>Test Analysis and Design</a:t>
            </a:r>
          </a:p>
          <a:p>
            <a:r>
              <a:rPr lang="en-US" dirty="0"/>
              <a:t>Test implementation and execution</a:t>
            </a:r>
          </a:p>
          <a:p>
            <a:r>
              <a:rPr lang="en-US" dirty="0"/>
              <a:t>Evaluating exit criteria and Reporting</a:t>
            </a:r>
          </a:p>
        </p:txBody>
      </p:sp>
    </p:spTree>
    <p:extLst>
      <p:ext uri="{BB962C8B-B14F-4D97-AF65-F5344CB8AC3E}">
        <p14:creationId xmlns:p14="http://schemas.microsoft.com/office/powerpoint/2010/main" val="68292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types of tests to be performed. </a:t>
            </a:r>
          </a:p>
          <a:p>
            <a:r>
              <a:rPr lang="en-US" dirty="0"/>
              <a:t>Gather details about testing priorities </a:t>
            </a:r>
            <a:r>
              <a:rPr lang="en-US"/>
              <a:t>and focus.</a:t>
            </a:r>
            <a:endParaRPr lang="en-US" dirty="0"/>
          </a:p>
          <a:p>
            <a:r>
              <a:rPr lang="en-US" dirty="0"/>
              <a:t>Identify test environment</a:t>
            </a:r>
          </a:p>
          <a:p>
            <a:r>
              <a:rPr lang="en-US" dirty="0"/>
              <a:t>Automation feasibility analysis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Entry Criteria: </a:t>
            </a:r>
            <a:r>
              <a:rPr lang="en-US" dirty="0"/>
              <a:t>Contracts, BR Document</a:t>
            </a:r>
          </a:p>
          <a:p>
            <a:pPr marL="0" indent="0">
              <a:buNone/>
            </a:pPr>
            <a:r>
              <a:rPr lang="en-US" b="1" dirty="0"/>
              <a:t>Exit Criteria:</a:t>
            </a:r>
            <a:r>
              <a:rPr lang="en-US" dirty="0"/>
              <a:t> Finalized scope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6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Preparation of test plan/strategy document for various types of testing</a:t>
            </a:r>
          </a:p>
          <a:p>
            <a:r>
              <a:rPr lang="en-US" dirty="0"/>
              <a:t>Test tool selection </a:t>
            </a:r>
          </a:p>
          <a:p>
            <a:r>
              <a:rPr lang="en-US" dirty="0"/>
              <a:t>Test effort estimation </a:t>
            </a:r>
          </a:p>
          <a:p>
            <a:r>
              <a:rPr lang="en-US" dirty="0"/>
              <a:t>Resource planning.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Entry Criteria: </a:t>
            </a:r>
            <a:r>
              <a:rPr lang="en-US" dirty="0"/>
              <a:t>Finalized scope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Exit Criteria:</a:t>
            </a:r>
            <a:r>
              <a:rPr lang="en-US" dirty="0"/>
              <a:t> Test Strategy and test plan</a:t>
            </a:r>
          </a:p>
        </p:txBody>
      </p:sp>
    </p:spTree>
    <p:extLst>
      <p:ext uri="{BB962C8B-B14F-4D97-AF65-F5344CB8AC3E}">
        <p14:creationId xmlns:p14="http://schemas.microsoft.com/office/powerpoint/2010/main" val="205858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test cases, automation script</a:t>
            </a:r>
          </a:p>
          <a:p>
            <a:r>
              <a:rPr lang="en-US" dirty="0"/>
              <a:t>Review and baseline test cases and scripts </a:t>
            </a:r>
          </a:p>
          <a:p>
            <a:r>
              <a:rPr lang="en-US" dirty="0"/>
              <a:t>Create test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Entry Criteria: </a:t>
            </a:r>
            <a:r>
              <a:rPr lang="en-US" dirty="0"/>
              <a:t>Test Strategy and test plan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Exit Criteria:</a:t>
            </a:r>
            <a:r>
              <a:rPr lang="en-US" dirty="0"/>
              <a:t> Test Suite, Test Case, Test Data, RTM</a:t>
            </a:r>
          </a:p>
        </p:txBody>
      </p:sp>
    </p:spTree>
    <p:extLst>
      <p:ext uri="{BB962C8B-B14F-4D97-AF65-F5344CB8AC3E}">
        <p14:creationId xmlns:p14="http://schemas.microsoft.com/office/powerpoint/2010/main" val="21726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tests as per plan</a:t>
            </a:r>
          </a:p>
          <a:p>
            <a:r>
              <a:rPr lang="en-US" dirty="0"/>
              <a:t>Document test results, and log defects for failed cases </a:t>
            </a:r>
          </a:p>
          <a:p>
            <a:r>
              <a:rPr lang="en-US" dirty="0"/>
              <a:t>Map defects to test cases in RTM </a:t>
            </a:r>
          </a:p>
          <a:p>
            <a:r>
              <a:rPr lang="en-US" dirty="0"/>
              <a:t>Retest the Defect fixes </a:t>
            </a:r>
          </a:p>
          <a:p>
            <a:r>
              <a:rPr lang="en-US" dirty="0"/>
              <a:t>Track the defects to closure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Entry Criteria: </a:t>
            </a:r>
            <a:r>
              <a:rPr lang="en-US" dirty="0"/>
              <a:t>Test Suite, Test Case, Test Data, test environment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Exit Criteria:</a:t>
            </a:r>
            <a:r>
              <a:rPr lang="en-US" dirty="0"/>
              <a:t> Execution  Result, Defect Log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9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Evaluate cycle completion</a:t>
            </a:r>
          </a:p>
          <a:p>
            <a:r>
              <a:rPr lang="en-US" dirty="0"/>
              <a:t>Prepare test metrics. </a:t>
            </a:r>
          </a:p>
          <a:p>
            <a:r>
              <a:rPr lang="en-US" dirty="0"/>
              <a:t>The learning Document </a:t>
            </a:r>
          </a:p>
          <a:p>
            <a:r>
              <a:rPr lang="en-US" dirty="0"/>
              <a:t>Prepare Test closure report </a:t>
            </a:r>
          </a:p>
          <a:p>
            <a:r>
              <a:rPr lang="en-US" dirty="0"/>
              <a:t>Test result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Entry Criteria: </a:t>
            </a:r>
            <a:r>
              <a:rPr lang="en-US" dirty="0"/>
              <a:t>Execution  Result, Defect Log</a:t>
            </a:r>
          </a:p>
          <a:p>
            <a:pPr marL="0" indent="0">
              <a:buNone/>
            </a:pPr>
            <a:r>
              <a:rPr lang="en-US" b="1" dirty="0"/>
              <a:t>Exit Criteria:</a:t>
            </a:r>
            <a:r>
              <a:rPr lang="en-US" dirty="0"/>
              <a:t> Closure Document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41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329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STLC</vt:lpstr>
      <vt:lpstr>STLC</vt:lpstr>
      <vt:lpstr>PowerPoint Presentation</vt:lpstr>
      <vt:lpstr>STLC</vt:lpstr>
      <vt:lpstr>Requirement Analysis</vt:lpstr>
      <vt:lpstr>Test Planning</vt:lpstr>
      <vt:lpstr>Test Design</vt:lpstr>
      <vt:lpstr>Test Execution</vt:lpstr>
      <vt:lpstr>Test Closure</vt:lpstr>
      <vt:lpstr>RTM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STLC</dc:title>
  <dc:creator>Subash B</dc:creator>
  <cp:lastModifiedBy>Subash Balachandran</cp:lastModifiedBy>
  <cp:revision>16</cp:revision>
  <dcterms:created xsi:type="dcterms:W3CDTF">2018-05-24T18:46:29Z</dcterms:created>
  <dcterms:modified xsi:type="dcterms:W3CDTF">2021-06-11T02:14:14Z</dcterms:modified>
</cp:coreProperties>
</file>