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2DDAD0C-64C0-4040-A2A4-034727BE002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11A8D1-F2F9-4F31-8456-11CBD710C2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MMM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MOBILES SIGNAL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ACCESSORICS &amp; SERVICES</a:t>
            </a:r>
            <a:endParaRPr lang="en-US" dirty="0"/>
          </a:p>
        </p:txBody>
      </p:sp>
      <p:pic>
        <p:nvPicPr>
          <p:cNvPr id="6" name="Content Placeholder 5" descr="mobile-mobile-accessories-500x500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37" y="1600200"/>
            <a:ext cx="4708525" cy="47085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MMM</vt:lpstr>
      <vt:lpstr>ACCESSORICS &amp;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4</cp:revision>
  <dcterms:created xsi:type="dcterms:W3CDTF">2022-11-09T08:15:23Z</dcterms:created>
  <dcterms:modified xsi:type="dcterms:W3CDTF">2022-11-09T08:53:35Z</dcterms:modified>
</cp:coreProperties>
</file>