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exend Deca" pitchFamily="2" charset="77"/>
      <p:regular r:id="rId16"/>
      <p:bold r:id="rId17"/>
    </p:embeddedFont>
    <p:embeddedFont>
      <p:font typeface="Lexend Deca Light" pitchFamily="2" charset="7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qra M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12-12T03:25:02.831" idx="1">
    <p:pos x="315" y="544"/>
    <p:text>elaborate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c98855ff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c98855ff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Maham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c98855ff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c98855ff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06a0cb7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06a0cb7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Maham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06a0cb79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06a0cb79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Confiruguration &amp; Monitoring: Genesis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and DRP: Iqra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06a0cb79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06a0cb79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SASLINUX - Maham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LANGRP - Genesis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- Iqra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06a0cb79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06a0cb79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06a0cb79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06a0cb79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625350"/>
            <a:ext cx="4408200" cy="264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Data Backup &amp; IT Disaster Recovery Plan (DRP)</a:t>
            </a:r>
            <a:endParaRPr sz="39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685800" y="3420200"/>
            <a:ext cx="440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CIS 4350 - Group 5</a:t>
            </a:r>
            <a:endParaRPr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" name="Google Shape;76;p14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7" name="Google Shape;77;p14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80" name="Google Shape;80;p14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3" name="Google Shape;83;p14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6" name="Google Shape;86;p14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88" name="Google Shape;88;p14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9" name="Google Shape;89;p14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91" name="Google Shape;91;p14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92" name="Google Shape;92;p14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94" name="Google Shape;94;p14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Meeting with Murat to develop the narrative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We observed and recorded the test results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Developed a thorough IT Audit Report Data Backup 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Developed a detailed ADG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Continued updating the ADG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Final edits of the whole project + submission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1479475" y="294250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 Team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t="17805" b="7192"/>
          <a:stretch/>
        </p:blipFill>
        <p:spPr>
          <a:xfrm>
            <a:off x="783600" y="1573600"/>
            <a:ext cx="1805400" cy="180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941700" y="351247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Maham Rasheda </a:t>
            </a:r>
            <a:b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t="6377" b="6385"/>
          <a:stretch/>
        </p:blipFill>
        <p:spPr>
          <a:xfrm>
            <a:off x="3590150" y="1601875"/>
            <a:ext cx="1805400" cy="180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3748250" y="351247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Iqra Malik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5">
            <a:alphaModFix/>
          </a:blip>
          <a:srcRect b="24998"/>
          <a:stretch/>
        </p:blipFill>
        <p:spPr>
          <a:xfrm>
            <a:off x="6396700" y="1601875"/>
            <a:ext cx="1805400" cy="180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6554800" y="351247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Genesis Cuadros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8479459" y="472057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50" y="523175"/>
            <a:ext cx="775335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1750" y="2032725"/>
            <a:ext cx="2384150" cy="8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/>
          <p:nvPr/>
        </p:nvSpPr>
        <p:spPr>
          <a:xfrm>
            <a:off x="5232875" y="3372125"/>
            <a:ext cx="2421300" cy="16251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131700" y="102425"/>
            <a:ext cx="8897700" cy="4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Objective</a:t>
            </a:r>
            <a:endParaRPr sz="32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The objective of this review is to assess the </a:t>
            </a:r>
            <a:r>
              <a:rPr lang="en" sz="135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Data Backup &amp; IT DRP </a:t>
            </a:r>
            <a:r>
              <a:rPr lang="en" sz="135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process for the Alumni and Donor System (ADG).</a:t>
            </a:r>
            <a:endParaRPr sz="13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Scope</a:t>
            </a:r>
            <a:endParaRPr sz="3200" b="1" i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i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The scope included the following areas:</a:t>
            </a:r>
            <a:endParaRPr sz="13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432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Muli"/>
              <a:buChar char="●"/>
            </a:pPr>
            <a:r>
              <a:rPr lang="en" sz="135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Obtain an understanding of the data backup and IT DRP</a:t>
            </a:r>
            <a:endParaRPr sz="13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432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Muli"/>
              <a:buChar char="●"/>
            </a:pPr>
            <a:r>
              <a:rPr lang="en" sz="135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Verify Data backup is configured</a:t>
            </a:r>
            <a:endParaRPr sz="13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432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Muli"/>
              <a:buChar char="●"/>
            </a:pPr>
            <a:r>
              <a:rPr lang="en" sz="135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Verify that data backup is being monitored</a:t>
            </a:r>
            <a:endParaRPr sz="13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432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Muli"/>
              <a:buChar char="●"/>
            </a:pPr>
            <a:r>
              <a:rPr lang="en" sz="135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Verify that Data backup has encryption </a:t>
            </a:r>
            <a:endParaRPr sz="13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432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Muli"/>
              <a:buChar char="●"/>
            </a:pPr>
            <a:r>
              <a:rPr lang="en" sz="135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Verify that IT Disaster Recovery Plan is in place </a:t>
            </a:r>
            <a:endParaRPr sz="13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432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Muli"/>
              <a:buChar char="●"/>
            </a:pPr>
            <a:r>
              <a:rPr lang="en" sz="135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Verify that there’s a business Impact Analysis </a:t>
            </a:r>
            <a:endParaRPr sz="13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432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Muli"/>
              <a:buChar char="●"/>
            </a:pPr>
            <a:r>
              <a:rPr lang="en" sz="135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Verify that IT DRP testing is enabled</a:t>
            </a:r>
            <a:endParaRPr sz="13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432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Muli"/>
              <a:buChar char="●"/>
            </a:pPr>
            <a:r>
              <a:rPr lang="en" sz="135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Verify that there is training personnel </a:t>
            </a:r>
            <a:endParaRPr sz="13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1564800" y="0"/>
            <a:ext cx="6014400" cy="60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Narrative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1984050" y="601500"/>
            <a:ext cx="5175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Notes from Murat Pierre</a:t>
            </a:r>
            <a:endParaRPr sz="7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01150" y="863925"/>
            <a:ext cx="8141700" cy="4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Data Backup Configuration </a:t>
            </a:r>
            <a:endParaRPr sz="115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uli"/>
              <a:buChar char="-"/>
            </a:pPr>
            <a:r>
              <a:rPr lang="en" sz="115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Oracle Data Integrator </a:t>
            </a:r>
            <a:endParaRPr sz="11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uli"/>
              <a:buChar char="-"/>
            </a:pPr>
            <a:r>
              <a:rPr lang="en" sz="115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They are either backed up on a weekly or monthly basis, depending on the server being used.</a:t>
            </a:r>
            <a:endParaRPr sz="11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Data Backup Monitoring</a:t>
            </a:r>
            <a:endParaRPr sz="115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uli"/>
              <a:buChar char="-"/>
            </a:pPr>
            <a:r>
              <a:rPr lang="en" sz="115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Tivoli, an IBM tool to back-up data. </a:t>
            </a:r>
            <a:endParaRPr sz="11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uli"/>
              <a:buChar char="-"/>
            </a:pPr>
            <a:r>
              <a:rPr lang="en" sz="115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User receives a warning messages alerts, and alarms via email = failure in backup</a:t>
            </a:r>
            <a:endParaRPr sz="11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uli"/>
              <a:buChar char="-"/>
            </a:pPr>
            <a:r>
              <a:rPr lang="en" sz="115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User will continue to troubleshoot</a:t>
            </a:r>
            <a:endParaRPr sz="11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Data Backup Encryption</a:t>
            </a:r>
            <a:endParaRPr sz="11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uli"/>
              <a:buChar char="-"/>
            </a:pPr>
            <a:r>
              <a:rPr lang="en" sz="115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Data backups are not encrypted on premises</a:t>
            </a:r>
            <a:endParaRPr sz="11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uli"/>
              <a:buChar char="-"/>
            </a:pPr>
            <a:r>
              <a:rPr lang="en" sz="115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Encrypted on AWS cloud in a non-readable format. </a:t>
            </a:r>
            <a:endParaRPr sz="11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uli"/>
              <a:buChar char="-"/>
            </a:pPr>
            <a:r>
              <a:rPr lang="en" sz="115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Client uses TLS for encrypting data in transit and protecting data privacy. </a:t>
            </a:r>
            <a:endParaRPr sz="1150">
              <a:solidFill>
                <a:schemeClr val="lt1"/>
              </a:solidFill>
              <a:highlight>
                <a:srgbClr val="FFFF00"/>
              </a:highlight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b="1">
              <a:solidFill>
                <a:schemeClr val="lt1"/>
              </a:solidFill>
              <a:highlight>
                <a:srgbClr val="FFFF00"/>
              </a:highlight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IT Disaster Recovery Plan (DRP)</a:t>
            </a:r>
            <a:endParaRPr sz="115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b="1">
              <a:solidFill>
                <a:schemeClr val="lt1"/>
              </a:solidFill>
              <a:highlight>
                <a:srgbClr val="FFFF00"/>
              </a:highlight>
              <a:latin typeface="Muli"/>
              <a:ea typeface="Muli"/>
              <a:cs typeface="Muli"/>
              <a:sym typeface="Muli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uli"/>
              <a:buChar char="-"/>
            </a:pPr>
            <a:r>
              <a:rPr lang="en" sz="115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The client mentioned that they have no plan in place, but AWS does</a:t>
            </a:r>
            <a:endParaRPr sz="11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uli"/>
              <a:buChar char="-"/>
            </a:pPr>
            <a:r>
              <a:rPr lang="en" sz="115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There is a failure in identifying which systems need to be recovered. </a:t>
            </a:r>
            <a:endParaRPr sz="11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uli"/>
              <a:buChar char="-"/>
            </a:pPr>
            <a:r>
              <a:rPr lang="en" sz="115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Client doesn’t have proper training in place for staff. Data backups are not tested.</a:t>
            </a:r>
            <a:endParaRPr sz="115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7975"/>
            <a:ext cx="8839199" cy="35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00" y="489487"/>
            <a:ext cx="8854600" cy="41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1482500" y="19561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YOU!!!!!!!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Macintosh PowerPoint</Application>
  <PresentationFormat>On-screen Show (16:9)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Lexend Deca Light</vt:lpstr>
      <vt:lpstr>Calibri</vt:lpstr>
      <vt:lpstr>Lexend Deca</vt:lpstr>
      <vt:lpstr>Muli</vt:lpstr>
      <vt:lpstr>Arial</vt:lpstr>
      <vt:lpstr>Aliena template</vt:lpstr>
      <vt:lpstr>Data Backup &amp; IT Disaster Recovery Plan (DRP)</vt:lpstr>
      <vt:lpstr>Roadmap</vt:lpstr>
      <vt:lpstr>Audit Team</vt:lpstr>
      <vt:lpstr>PowerPoint Presentation</vt:lpstr>
      <vt:lpstr>PowerPoint Presentation</vt:lpstr>
      <vt:lpstr>Narrative</vt:lpstr>
      <vt:lpstr>PowerPoint Presentation</vt:lpstr>
      <vt:lpstr>PowerPoint Presentation</vt:lpstr>
      <vt:lpstr>THANK YOU!!!!!!!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Backup &amp; IT Disaster Recovery Plan (DRP)</dc:title>
  <cp:lastModifiedBy>Maham Rasheda</cp:lastModifiedBy>
  <cp:revision>1</cp:revision>
  <dcterms:modified xsi:type="dcterms:W3CDTF">2022-12-13T03:40:01Z</dcterms:modified>
</cp:coreProperties>
</file>