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7AEC-B9AC-464F-8E0C-DE4E12AB9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9F3A50-BF8F-481C-8744-2E70C2A70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65765-AA1B-4AD8-914C-1804D524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1C73-685D-4571-ADE8-0AEBFF3A984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060F-E46D-47FD-BDC3-D347432EF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A37E2-B0D5-44F0-B9BB-0EA402D4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5E74-D1CA-4099-BB0D-6AB55CB58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C247-A5DA-4B4E-884C-AD3B86CE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92539-F283-4337-9400-C0218D601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FEC82-61E6-4F0B-A798-626AFF9C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1C73-685D-4571-ADE8-0AEBFF3A984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166EF-CDDC-4B85-8A78-876C3337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99422-BD19-41EF-BF81-3BBD2248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5E74-D1CA-4099-BB0D-6AB55CB58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9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46576-9B1E-4FEA-BC80-F22B85551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B8CE3-55BC-468C-9D36-1BE99E370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1C45B-2C5F-43F4-9466-C4A19C23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1C73-685D-4571-ADE8-0AEBFF3A984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0DEAD-6BCE-4C7E-B771-6EB6095A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824C-9DD0-4B89-8060-A6495D24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5E74-D1CA-4099-BB0D-6AB55CB58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2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3C56C-7052-4A38-A2DA-993CC068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BBB77-B2B8-4F7B-BD4D-70DEBED9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9C28C-BFC9-4297-9368-33AFF8D9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1C73-685D-4571-ADE8-0AEBFF3A984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4F0E0-1003-448D-82AE-47A5F006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A009D-7894-49DB-8B7A-D2B8B996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5E74-D1CA-4099-BB0D-6AB55CB58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6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A40B-8075-412B-884F-13EFDC83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EF304-F130-45F1-A344-06D48BEC4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7B56A-EBED-41C0-8914-45F07D6D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1C73-685D-4571-ADE8-0AEBFF3A984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C5C3F-D705-4A7D-801C-8839C6A4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4F543-7608-474E-A52A-863ABB36B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5E74-D1CA-4099-BB0D-6AB55CB58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44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EE31-F612-4151-B1EB-AA03DA33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CF25F-E57E-4F79-95E1-18FEFDCD3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2DDA4-7B34-4ECB-9058-EDBEAB75D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CDE2C-BB1B-4ECE-8B5B-413EE14A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1C73-685D-4571-ADE8-0AEBFF3A984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9C820-21CB-479D-BDBB-930232A8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04AF7-6979-40A4-B890-549A18F5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5E74-D1CA-4099-BB0D-6AB55CB58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21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1C548-88C3-4DA8-A021-C110D298A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57BA5-6F12-4800-A7F6-FF807FBFE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8A9C4-EDDF-4068-811C-020DC727A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2627C-13D6-4823-9586-42150ED65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B22B4D-3607-4D40-9C36-88AE9503A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0DD61-81E7-4D82-9469-7DA165FFD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1C73-685D-4571-ADE8-0AEBFF3A984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19A8A-F5DC-4FB2-ABD8-9BC3F4DC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9E529-0483-400D-B105-56189A50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5E74-D1CA-4099-BB0D-6AB55CB58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7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3F82B-9D9C-491C-B517-B033B61D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72EFD-BA87-499D-B442-A190FF9B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1C73-685D-4571-ADE8-0AEBFF3A984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45A2E-8F6C-4C41-A996-4EDF73D0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ABF7E-8500-4022-8C03-F71ADCE6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5E74-D1CA-4099-BB0D-6AB55CB58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3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55C01A-4263-4C83-9D4E-D2937B84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1C73-685D-4571-ADE8-0AEBFF3A984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159DD0-C07F-453B-8823-4D978014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7E326-6DC0-43CB-9605-97EE63AE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5E74-D1CA-4099-BB0D-6AB55CB58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1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B5D9-AF3B-475B-A3AD-ED5FCF7F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534A8-F7F8-462C-AFA1-E85956E43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0BEA5-6982-4CD1-AF09-930E8233A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D7FC4-F77A-4A43-84F6-DFCFC4EB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1C73-685D-4571-ADE8-0AEBFF3A984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25279-0851-4B96-BC90-FAF3A1D4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EDECA-7714-4EFF-90C4-A536522F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5E74-D1CA-4099-BB0D-6AB55CB58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5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BF1D-DE4C-43D8-836B-6FE06A13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F08B4-9512-4B99-B186-C99AF9474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AEBDB-5E57-4062-88A6-42DF895FC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E7B4C-913A-44C8-B172-793E836B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41C73-685D-4571-ADE8-0AEBFF3A984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3DFD2-30C9-467B-94BE-B2358197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84E25-FC1D-41BD-A2F7-95270C53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5E74-D1CA-4099-BB0D-6AB55CB58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6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55646-64C1-4482-8523-DC9D5D60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37267-56DF-408A-AF78-D71613EEE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99A9A-E3CD-4936-8630-E032F81F7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41C73-685D-4571-ADE8-0AEBFF3A9841}" type="datetimeFigureOut">
              <a:rPr lang="en-US" smtClean="0"/>
              <a:t>11/9/2020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30446-CAB9-4CD5-9F30-DD8F79F189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76356-690C-4817-9B34-1E2044094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5E74-D1CA-4099-BB0D-6AB55CB58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5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04F4-0C3B-4DCF-A0E7-2FB7F2FFD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b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Applied Data Science Capstone Project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Prediction of Car Accidents Severity 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135D8-718A-4CC9-A316-7831E8113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6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71D2-DF03-44C7-9AD8-3A1B0081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1828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92CE-D8E5-4BA0-80A4-48BB4910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&amp; Analytical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ECA7B-A6BC-46C9-8F3C-4FD167963006}"/>
              </a:ext>
            </a:extLst>
          </p:cNvPr>
          <p:cNvSpPr txBox="1"/>
          <p:nvPr/>
        </p:nvSpPr>
        <p:spPr>
          <a:xfrm>
            <a:off x="543338" y="2411895"/>
            <a:ext cx="8759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can we control car accidents in Seattle?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Historical data set available including accident severity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model can be developed to predict severity level based on some features that can be controlled or manipulated by Seattle Department of Transport decision makers. </a:t>
            </a:r>
          </a:p>
        </p:txBody>
      </p:sp>
    </p:spTree>
    <p:extLst>
      <p:ext uri="{BB962C8B-B14F-4D97-AF65-F5344CB8AC3E}">
        <p14:creationId xmlns:p14="http://schemas.microsoft.com/office/powerpoint/2010/main" val="412641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9208-A40E-476E-8EB9-A25B57C70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A3DBB-35B5-437D-8086-FB73EF5E2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37" y="2658510"/>
            <a:ext cx="107537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26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4468-7A40-4870-9423-1AFCAB96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D4E44E-CEA8-4EF5-8D6D-5DD67637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2" y="1944135"/>
            <a:ext cx="104203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5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4D6B-4B98-44F8-9C3C-70915CCE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&amp; Preprocessing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1D450-C770-4ADF-A190-CD5F79FAF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2044355"/>
            <a:ext cx="103155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6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4D8B2-CF10-4F21-ABAC-F5444E0C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as a classification problem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0800D5-6735-427B-BA9F-7702902F9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29" y="2797658"/>
            <a:ext cx="92583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DC4F-9B3F-4654-9012-87F906C2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682749-1299-4EED-A802-39C94C372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86064"/>
            <a:ext cx="3386693" cy="21495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6B3290-5528-419F-9F56-426A0718A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340" y="2643808"/>
            <a:ext cx="57340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1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80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 Applied Data Science Capstone Project Prediction of Car Accidents Severity  </vt:lpstr>
      <vt:lpstr>Outline</vt:lpstr>
      <vt:lpstr>Problem Definition &amp; Analytical Approach</vt:lpstr>
      <vt:lpstr>Data Set</vt:lpstr>
      <vt:lpstr>Feature Selection</vt:lpstr>
      <vt:lpstr>Data Exploration &amp; Preprocessing</vt:lpstr>
      <vt:lpstr>Modelling as a classification problem</vt:lpstr>
      <vt:lpstr>Model Accuracy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Data Science Capstone Project Prediction of Car Accidents Severity</dc:title>
  <dc:creator>M Salah</dc:creator>
  <cp:lastModifiedBy>M Salah</cp:lastModifiedBy>
  <cp:revision>3</cp:revision>
  <dcterms:created xsi:type="dcterms:W3CDTF">2020-11-09T08:32:06Z</dcterms:created>
  <dcterms:modified xsi:type="dcterms:W3CDTF">2020-11-09T08:53:51Z</dcterms:modified>
</cp:coreProperties>
</file>