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718" autoAdjust="0"/>
  </p:normalViewPr>
  <p:slideViewPr>
    <p:cSldViewPr snapToGrid="0" snapToObjects="1">
      <p:cViewPr varScale="1">
        <p:scale>
          <a:sx n="95" d="100"/>
          <a:sy n="95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5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4118-0166-6345-ADB3-A143AB9F5F43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CD42-7985-9B49-AB60-58AFD83E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hidmlj.blogspot.com/2012/10/android-memory-leak-on-screen-rotation.html" TargetMode="External"/><Relationship Id="rId3" Type="http://schemas.openxmlformats.org/officeDocument/2006/relationships/hyperlink" Target="https://www.packtpub.com/books/content/common-asynctask-issu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articles/memory.html" TargetMode="External"/><Relationship Id="rId4" Type="http://schemas.openxmlformats.org/officeDocument/2006/relationships/hyperlink" Target="https://developer.android.com/tools/performance/allocation-tracker/index.html" TargetMode="External"/><Relationship Id="rId5" Type="http://schemas.openxmlformats.org/officeDocument/2006/relationships/hyperlink" Target="http://help.eclipse.org/mars/index.j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quare/leakcanary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Leaks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Java</a:t>
            </a:r>
          </a:p>
          <a:p>
            <a:r>
              <a:rPr lang="en-US" dirty="0" smtClean="0"/>
              <a:t>Coding for Memory Leaks ( and Solutions )</a:t>
            </a:r>
          </a:p>
          <a:p>
            <a:r>
              <a:rPr lang="en-US" dirty="0" smtClean="0"/>
              <a:t>Leak Detection &amp; Analysis</a:t>
            </a:r>
          </a:p>
          <a:p>
            <a:pPr lvl="1"/>
            <a:r>
              <a:rPr lang="en-US" dirty="0" smtClean="0"/>
              <a:t>MAT , </a:t>
            </a:r>
            <a:r>
              <a:rPr lang="en-US" dirty="0" err="1" smtClean="0"/>
              <a:t>LeakCanary</a:t>
            </a:r>
            <a:r>
              <a:rPr lang="en-US" dirty="0" smtClean="0"/>
              <a:t> , Allocation Tracker</a:t>
            </a:r>
          </a:p>
        </p:txBody>
      </p:sp>
    </p:spTree>
    <p:extLst>
      <p:ext uri="{BB962C8B-B14F-4D97-AF65-F5344CB8AC3E}">
        <p14:creationId xmlns:p14="http://schemas.microsoft.com/office/powerpoint/2010/main" val="224382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/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Fragment support for Leak Canary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StrictMode</a:t>
            </a:r>
            <a:r>
              <a:rPr lang="en-US" dirty="0" smtClean="0"/>
              <a:t> support for Leaky connections/Listeners.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3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Leaks ( Android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Listeners ( registering/unregistering)</a:t>
            </a:r>
          </a:p>
          <a:p>
            <a:r>
              <a:rPr lang="en-US" dirty="0" smtClean="0"/>
              <a:t>Database connections ( Not closing )</a:t>
            </a:r>
          </a:p>
          <a:p>
            <a:r>
              <a:rPr lang="en-US" dirty="0" smtClean="0"/>
              <a:t>Context Leak ( Activity/Service </a:t>
            </a:r>
            <a:r>
              <a:rPr lang="en-US" dirty="0" err="1" smtClean="0"/>
              <a:t>etc</a:t>
            </a:r>
            <a:r>
              <a:rPr lang="en-US" dirty="0" smtClean="0"/>
              <a:t>) – due to</a:t>
            </a:r>
          </a:p>
          <a:p>
            <a:pPr lvl="1"/>
            <a:r>
              <a:rPr lang="en-US" dirty="0" err="1" smtClean="0"/>
              <a:t>Drawable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Handler </a:t>
            </a:r>
          </a:p>
          <a:p>
            <a:pPr lvl="1"/>
            <a:r>
              <a:rPr lang="en-US" dirty="0" smtClean="0"/>
              <a:t>Thread </a:t>
            </a:r>
          </a:p>
          <a:p>
            <a:pPr lvl="1"/>
            <a:r>
              <a:rPr lang="en-US" dirty="0" err="1" smtClean="0"/>
              <a:t>AsyncTask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Generic Inner class ( Java leak )</a:t>
            </a:r>
          </a:p>
        </p:txBody>
      </p:sp>
    </p:spTree>
    <p:extLst>
      <p:ext uri="{BB962C8B-B14F-4D97-AF65-F5344CB8AC3E}">
        <p14:creationId xmlns:p14="http://schemas.microsoft.com/office/powerpoint/2010/main" val="334887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Leaks ( Java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Class leak 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leak</a:t>
            </a:r>
          </a:p>
          <a:p>
            <a:r>
              <a:rPr lang="en-US" dirty="0" err="1" smtClean="0"/>
              <a:t>ThreadLocal</a:t>
            </a:r>
            <a:r>
              <a:rPr lang="en-US" dirty="0" smtClean="0"/>
              <a:t> Leak</a:t>
            </a:r>
          </a:p>
          <a:p>
            <a:r>
              <a:rPr lang="en-US" dirty="0" smtClean="0"/>
              <a:t>JNI Leak ( Use </a:t>
            </a:r>
            <a:r>
              <a:rPr lang="en-US" dirty="0" err="1" smtClean="0"/>
              <a:t>Valgrind</a:t>
            </a:r>
            <a:r>
              <a:rPr lang="en-US" dirty="0" smtClean="0"/>
              <a:t> to detect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 ( Leaky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50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 Detection &amp; Fixing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Hprof</a:t>
            </a:r>
            <a:r>
              <a:rPr lang="en-US" dirty="0" smtClean="0"/>
              <a:t> </a:t>
            </a:r>
          </a:p>
          <a:p>
            <a:pPr lvl="1"/>
            <a:r>
              <a:rPr lang="en-US" sz="2600" dirty="0" smtClean="0"/>
              <a:t>Android OS built in, GUI support in AS</a:t>
            </a:r>
          </a:p>
          <a:p>
            <a:pPr lvl="1"/>
            <a:r>
              <a:rPr lang="en-US" sz="2600" dirty="0" err="1" smtClean="0"/>
              <a:t>Debug.dumpHprofData</a:t>
            </a:r>
            <a:r>
              <a:rPr lang="en-US" sz="2600" dirty="0" smtClean="0"/>
              <a:t>(</a:t>
            </a:r>
            <a:r>
              <a:rPr lang="en-US" sz="2600" dirty="0" err="1" smtClean="0"/>
              <a:t>FilePath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Prepares files viewable by MAT</a:t>
            </a:r>
          </a:p>
          <a:p>
            <a:r>
              <a:rPr lang="en-US" dirty="0" err="1" smtClean="0"/>
              <a:t>LeakCanary</a:t>
            </a:r>
            <a:r>
              <a:rPr lang="en-US" dirty="0" smtClean="0"/>
              <a:t> </a:t>
            </a:r>
          </a:p>
          <a:p>
            <a:pPr lvl="1"/>
            <a:r>
              <a:rPr lang="en-US" sz="2600" dirty="0" err="1" smtClean="0"/>
              <a:t>OpenSource</a:t>
            </a:r>
            <a:r>
              <a:rPr lang="en-US" sz="2600" dirty="0" smtClean="0"/>
              <a:t> tool from Square</a:t>
            </a:r>
          </a:p>
          <a:p>
            <a:pPr lvl="1"/>
            <a:r>
              <a:rPr lang="en-US" sz="2600" dirty="0" smtClean="0"/>
              <a:t>Automates Memory leak Detection</a:t>
            </a:r>
          </a:p>
          <a:p>
            <a:pPr lvl="1"/>
            <a:r>
              <a:rPr lang="en-US" sz="2600" dirty="0" smtClean="0"/>
              <a:t>Detects Context leaks ( by a default </a:t>
            </a:r>
            <a:r>
              <a:rPr lang="en-US" sz="2600" dirty="0" err="1" smtClean="0"/>
              <a:t>RefWatcher</a:t>
            </a:r>
            <a:r>
              <a:rPr lang="en-US" sz="2600" dirty="0" smtClean="0"/>
              <a:t> )</a:t>
            </a:r>
          </a:p>
          <a:p>
            <a:pPr lvl="1"/>
            <a:r>
              <a:rPr lang="en-US" sz="2600" dirty="0" smtClean="0"/>
              <a:t>Detects Object leaks ( by adding </a:t>
            </a:r>
            <a:r>
              <a:rPr lang="en-US" sz="2600" dirty="0" err="1" smtClean="0"/>
              <a:t>RefWatcher</a:t>
            </a:r>
            <a:r>
              <a:rPr lang="en-US" sz="2600" dirty="0" smtClean="0"/>
              <a:t> Code)</a:t>
            </a:r>
          </a:p>
          <a:p>
            <a:r>
              <a:rPr lang="en-US" dirty="0" smtClean="0"/>
              <a:t>MAT</a:t>
            </a:r>
          </a:p>
          <a:p>
            <a:pPr lvl="1"/>
            <a:r>
              <a:rPr lang="en-US" sz="2600" dirty="0" smtClean="0"/>
              <a:t>Eclipse Memory Analyzer. Alternatives include </a:t>
            </a:r>
            <a:r>
              <a:rPr lang="en-US" sz="2600" dirty="0" err="1" smtClean="0"/>
              <a:t>YourKit</a:t>
            </a:r>
            <a:r>
              <a:rPr lang="en-US" sz="2600" dirty="0" smtClean="0"/>
              <a:t>, etc.</a:t>
            </a:r>
            <a:endParaRPr lang="en-US" sz="2600" dirty="0" smtClean="0"/>
          </a:p>
          <a:p>
            <a:r>
              <a:rPr lang="en-US" dirty="0" err="1" smtClean="0"/>
              <a:t>StrictMode</a:t>
            </a:r>
            <a:endParaRPr lang="en-US" dirty="0" smtClean="0"/>
          </a:p>
          <a:p>
            <a:pPr lvl="1"/>
            <a:r>
              <a:rPr lang="en-US" sz="2600" dirty="0" smtClean="0"/>
              <a:t>Android OS built in, runs in Dev</a:t>
            </a:r>
            <a:r>
              <a:rPr lang="en-US" sz="2600" dirty="0" smtClean="0"/>
              <a:t>eloper mode</a:t>
            </a:r>
            <a:endParaRPr lang="en-US" sz="2600" dirty="0" smtClean="0"/>
          </a:p>
          <a:p>
            <a:pPr lvl="1"/>
            <a:r>
              <a:rPr lang="en-US" sz="2600" dirty="0" smtClean="0"/>
              <a:t>Detects Network Ops, database connection closes,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Samples ( Detecting using </a:t>
            </a:r>
            <a:r>
              <a:rPr lang="en-US" dirty="0" err="1" smtClean="0"/>
              <a:t>LeapCanary</a:t>
            </a:r>
            <a:r>
              <a:rPr lang="en-US" dirty="0" smtClean="0"/>
              <a:t> and MAT and fixes)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 Solutions ( Android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Unbind </a:t>
            </a:r>
            <a:r>
              <a:rPr lang="en-US" dirty="0" err="1" smtClean="0"/>
              <a:t>Drawables</a:t>
            </a:r>
            <a:r>
              <a:rPr lang="en-US" dirty="0" smtClean="0"/>
              <a:t> ( if static )</a:t>
            </a:r>
          </a:p>
          <a:p>
            <a:r>
              <a:rPr lang="en-US" dirty="0" smtClean="0"/>
              <a:t>Use Application Context.</a:t>
            </a:r>
          </a:p>
          <a:p>
            <a:r>
              <a:rPr lang="en-US" dirty="0" smtClean="0"/>
              <a:t>Attach/Detach </a:t>
            </a:r>
            <a:r>
              <a:rPr lang="en-US" dirty="0" err="1" smtClean="0"/>
              <a:t>AsyncTasks</a:t>
            </a:r>
            <a:r>
              <a:rPr lang="en-US" dirty="0" smtClean="0"/>
              <a:t>. Cancel threads</a:t>
            </a:r>
          </a:p>
          <a:p>
            <a:r>
              <a:rPr lang="en-US" dirty="0" smtClean="0"/>
              <a:t>Inner Class </a:t>
            </a:r>
          </a:p>
          <a:p>
            <a:pPr lvl="1"/>
            <a:r>
              <a:rPr lang="en-US" dirty="0" smtClean="0"/>
              <a:t>Make it static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WeakReference</a:t>
            </a:r>
            <a:r>
              <a:rPr lang="en-US" dirty="0" smtClean="0"/>
              <a:t> ( or </a:t>
            </a:r>
            <a:r>
              <a:rPr lang="en-US" dirty="0" err="1" smtClean="0"/>
              <a:t>SoftReference</a:t>
            </a:r>
            <a:r>
              <a:rPr lang="en-US" dirty="0" smtClean="0"/>
              <a:t> ) </a:t>
            </a:r>
          </a:p>
          <a:p>
            <a:r>
              <a:rPr lang="en-US" dirty="0" smtClean="0"/>
              <a:t>Fixing Priority</a:t>
            </a:r>
          </a:p>
          <a:p>
            <a:pPr lvl="1"/>
            <a:r>
              <a:rPr lang="en-US" dirty="0" smtClean="0"/>
              <a:t>Technical Debt</a:t>
            </a:r>
          </a:p>
          <a:p>
            <a:pPr lvl="1"/>
            <a:r>
              <a:rPr lang="en-US" dirty="0" smtClean="0"/>
              <a:t>OOM</a:t>
            </a:r>
          </a:p>
          <a:p>
            <a:pPr lvl="1"/>
            <a:r>
              <a:rPr lang="en-US" dirty="0" smtClean="0"/>
              <a:t>Fix contexts leaks ( that stay too long )</a:t>
            </a:r>
          </a:p>
          <a:p>
            <a:pPr lvl="1"/>
            <a:r>
              <a:rPr lang="en-US" dirty="0" smtClean="0"/>
              <a:t>Big Bitmap leaks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4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 Solutions (Android )-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way to manage </a:t>
            </a:r>
            <a:r>
              <a:rPr lang="en-US" dirty="0" err="1" smtClean="0"/>
              <a:t>Asynctasks</a:t>
            </a:r>
            <a:r>
              <a:rPr lang="en-US" dirty="0" smtClean="0"/>
              <a:t> ( for memory leaks )</a:t>
            </a:r>
          </a:p>
          <a:p>
            <a:pPr lvl="1"/>
            <a:r>
              <a:rPr lang="en-US" dirty="0" smtClean="0">
                <a:hlinkClick r:id="rId2"/>
              </a:rPr>
              <a:t>When started from Activity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When started from Fragment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2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How does </a:t>
            </a:r>
            <a:r>
              <a:rPr lang="en-US" dirty="0" err="1" smtClean="0">
                <a:hlinkClick r:id="rId2"/>
              </a:rPr>
              <a:t>LeakCanary</a:t>
            </a:r>
            <a:r>
              <a:rPr lang="en-US" dirty="0" smtClean="0">
                <a:hlinkClick r:id="rId2"/>
              </a:rPr>
              <a:t> 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Android Memory Management and Best Practices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Allocation Tracker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GC Roots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0558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294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Agenda</vt:lpstr>
      <vt:lpstr>Types Of Leaks ( Android )</vt:lpstr>
      <vt:lpstr>Types of Leaks ( Java )</vt:lpstr>
      <vt:lpstr>Code Samples ( Leaky )</vt:lpstr>
      <vt:lpstr>Leak Detection &amp; Fixing</vt:lpstr>
      <vt:lpstr>Code Samples ( Detecting using LeapCanary and MAT and fixes)</vt:lpstr>
      <vt:lpstr>Leak Solutions ( Android )</vt:lpstr>
      <vt:lpstr>Leak Solutions (Android )- Contd</vt:lpstr>
      <vt:lpstr>Misc</vt:lpstr>
      <vt:lpstr>Next Steps / Q&amp;A</vt:lpstr>
    </vt:vector>
  </TitlesOfParts>
  <Company>Citrix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Manish Mahajan</dc:creator>
  <cp:lastModifiedBy>Manish Mahajan</cp:lastModifiedBy>
  <cp:revision>11</cp:revision>
  <dcterms:created xsi:type="dcterms:W3CDTF">2015-07-16T20:33:31Z</dcterms:created>
  <dcterms:modified xsi:type="dcterms:W3CDTF">2015-07-16T22:37:20Z</dcterms:modified>
</cp:coreProperties>
</file>