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E015C8-2472-E742-84A7-837A082220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6EA0-0905-A745-8499-99ACD5107F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0126E-55C9-3648-9085-8DEBAB961F5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057CE-60E4-4D4D-8513-6B5021F93C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48717-7DF5-454A-874B-AD5014795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98F05-AD92-5E48-8071-C6486FF6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6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99BB5-E9E6-D04F-AB2F-6A970A43747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A65B-8CAE-204A-AEAB-79E1ACED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43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4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1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7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5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350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A2A608D-1928-3842-88F6-3136A9748A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58BD1CC-3F8D-1348-94F9-83AEB170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D96C-5E9F-EE47-8C09-1465F517C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OOP: 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7558A-2325-F84A-866F-C80D4B5C9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study: Payroll System Using Polymorphism</a:t>
            </a:r>
          </a:p>
        </p:txBody>
      </p:sp>
    </p:spTree>
    <p:extLst>
      <p:ext uri="{BB962C8B-B14F-4D97-AF65-F5344CB8AC3E}">
        <p14:creationId xmlns:p14="http://schemas.microsoft.com/office/powerpoint/2010/main" val="30897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3FEA-069D-2447-8CBA-0423B8D1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838"/>
            <a:ext cx="10515600" cy="5868365"/>
          </a:xfrm>
        </p:spPr>
        <p:txBody>
          <a:bodyPr/>
          <a:lstStyle/>
          <a:p>
            <a:r>
              <a:rPr lang="en-US" dirty="0"/>
              <a:t>For example: A company pays its employees on a weekly basis. The employees are four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Salaried employees are paid a fixed weekly salary regardless of the number of hours worked.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Hourly employees are paid by the hour and receive “time-and-half” overtime pay for all hours worked in excess of 40 hours.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Commission employees are paid a percentage of their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Salaried-commission employees receive a base salary plus a percentage of their sales.</a:t>
            </a:r>
          </a:p>
          <a:p>
            <a:pPr marL="0" indent="0">
              <a:buNone/>
            </a:pPr>
            <a:r>
              <a:rPr lang="en-US" dirty="0"/>
              <a:t>For the current pay period, the company has decided to reward salaried-commission employees by adding 10% to their base salaries. The company wants to implement an app that performs its payroll calculations polymorphically,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8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69E7F-56A9-B542-A43C-B45EF6E09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053" y="1242688"/>
            <a:ext cx="8565266" cy="4174265"/>
          </a:xfrm>
        </p:spPr>
      </p:pic>
    </p:spTree>
    <p:extLst>
      <p:ext uri="{BB962C8B-B14F-4D97-AF65-F5344CB8AC3E}">
        <p14:creationId xmlns:p14="http://schemas.microsoft.com/office/powerpoint/2010/main" val="70600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{C4273B32-B249-1949-8F21-8A3867C24588}tf10001070</Template>
  <TotalTime>92</TotalTime>
  <Words>129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OOP: Polymorphism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OOP: Polymorphism</dc:title>
  <dc:creator>Mohamed Hassan</dc:creator>
  <cp:lastModifiedBy>Mohamed Hassan</cp:lastModifiedBy>
  <cp:revision>6</cp:revision>
  <dcterms:created xsi:type="dcterms:W3CDTF">2020-10-21T11:44:16Z</dcterms:created>
  <dcterms:modified xsi:type="dcterms:W3CDTF">2020-10-21T13:18:33Z</dcterms:modified>
</cp:coreProperties>
</file>