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e4928e960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7e4928e960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e4928e960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e4928e960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11" Type="http://schemas.openxmlformats.org/officeDocument/2006/relationships/image" Target="../media/image4.jp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1.jpg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-1997650" y="6214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                  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Technest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 Back-End Development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7915800" y="0"/>
            <a:ext cx="1228200" cy="1043400"/>
          </a:xfrm>
          <a:prstGeom prst="rect">
            <a:avLst/>
          </a:prstGeom>
          <a:solidFill>
            <a:srgbClr val="059669"/>
          </a:solidFill>
          <a:ln cap="flat" cmpd="sng" w="9525">
            <a:solidFill>
              <a:srgbClr val="0596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56" name="Google Shape;56;p13"/>
          <p:cNvSpPr/>
          <p:nvPr/>
        </p:nvSpPr>
        <p:spPr>
          <a:xfrm rot="10800000">
            <a:off x="6982500" y="0"/>
            <a:ext cx="933300" cy="1043400"/>
          </a:xfrm>
          <a:prstGeom prst="rtTriangle">
            <a:avLst/>
          </a:prstGeom>
          <a:solidFill>
            <a:srgbClr val="0FE395"/>
          </a:solidFill>
          <a:ln cap="flat" cmpd="sng" w="9525">
            <a:solidFill>
              <a:srgbClr val="0FE3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982500" y="0"/>
            <a:ext cx="933300" cy="1043400"/>
          </a:xfrm>
          <a:prstGeom prst="rtTriangle">
            <a:avLst/>
          </a:prstGeom>
          <a:solidFill>
            <a:srgbClr val="22B982"/>
          </a:solidFill>
          <a:ln cap="flat" cmpd="sng" w="9525">
            <a:solidFill>
              <a:srgbClr val="22B9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10800000">
            <a:off x="7927200" y="1043400"/>
            <a:ext cx="1216800" cy="1018200"/>
          </a:xfrm>
          <a:prstGeom prst="rtTriangle">
            <a:avLst/>
          </a:prstGeom>
          <a:solidFill>
            <a:srgbClr val="0FE395"/>
          </a:solidFill>
          <a:ln cap="flat" cmpd="sng" w="9525">
            <a:solidFill>
              <a:srgbClr val="0FE3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 rot="10800000">
            <a:off x="6037800" y="0"/>
            <a:ext cx="933300" cy="1043400"/>
          </a:xfrm>
          <a:prstGeom prst="rtTriangle">
            <a:avLst/>
          </a:prstGeom>
          <a:solidFill>
            <a:srgbClr val="059669"/>
          </a:solidFill>
          <a:ln cap="flat" cmpd="sng" w="9525">
            <a:solidFill>
              <a:srgbClr val="0596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142275" y="4087525"/>
            <a:ext cx="604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Mahammad Mustafayev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RNet-102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425" y="2973163"/>
            <a:ext cx="4117940" cy="2739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319100" y="1610250"/>
            <a:ext cx="604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Project: Jobstack vacancy system</a:t>
            </a:r>
            <a:endParaRPr sz="1600"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9925" y="4172494"/>
            <a:ext cx="2001575" cy="340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Technologies</a:t>
            </a:r>
            <a:endParaRPr sz="3000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2502650"/>
            <a:ext cx="1198189" cy="106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275" y="760150"/>
            <a:ext cx="1438550" cy="1122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5925" y="760150"/>
            <a:ext cx="1020270" cy="11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6125" y="760150"/>
            <a:ext cx="1305698" cy="11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90975" y="2410600"/>
            <a:ext cx="2214389" cy="124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62426" y="2565152"/>
            <a:ext cx="1382433" cy="93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58275" y="760150"/>
            <a:ext cx="1909841" cy="121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50575" y="2287063"/>
            <a:ext cx="1493824" cy="149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18343" y="2565150"/>
            <a:ext cx="1713949" cy="10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/>
          <p:nvPr/>
        </p:nvSpPr>
        <p:spPr>
          <a:xfrm rot="10800000">
            <a:off x="7927200" y="0"/>
            <a:ext cx="1216800" cy="1018200"/>
          </a:xfrm>
          <a:prstGeom prst="rtTriangle">
            <a:avLst/>
          </a:prstGeom>
          <a:solidFill>
            <a:srgbClr val="0FE395"/>
          </a:solidFill>
          <a:ln cap="flat" cmpd="sng" w="9525">
            <a:solidFill>
              <a:srgbClr val="0FE3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0" y="4100100"/>
            <a:ext cx="1228200" cy="1043400"/>
          </a:xfrm>
          <a:prstGeom prst="rect">
            <a:avLst/>
          </a:prstGeom>
          <a:solidFill>
            <a:srgbClr val="059669"/>
          </a:solidFill>
          <a:ln cap="flat" cmpd="sng" w="9525">
            <a:solidFill>
              <a:srgbClr val="0596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1228200" y="4100100"/>
            <a:ext cx="933300" cy="1043400"/>
          </a:xfrm>
          <a:prstGeom prst="rtTriangle">
            <a:avLst/>
          </a:prstGeom>
          <a:solidFill>
            <a:srgbClr val="22B982"/>
          </a:solidFill>
          <a:ln cap="flat" cmpd="sng" w="9525">
            <a:solidFill>
              <a:srgbClr val="22B9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Thanks</a:t>
            </a:r>
            <a:endParaRPr sz="5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/>
          <p:nvPr/>
        </p:nvSpPr>
        <p:spPr>
          <a:xfrm rot="10800000">
            <a:off x="0" y="4100100"/>
            <a:ext cx="1228200" cy="1043400"/>
          </a:xfrm>
          <a:prstGeom prst="rect">
            <a:avLst/>
          </a:prstGeom>
          <a:solidFill>
            <a:srgbClr val="059669"/>
          </a:solidFill>
          <a:ln cap="flat" cmpd="sng" w="9525">
            <a:solidFill>
              <a:srgbClr val="0596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1228200" y="4100100"/>
            <a:ext cx="933300" cy="1043400"/>
          </a:xfrm>
          <a:prstGeom prst="rtTriangle">
            <a:avLst/>
          </a:prstGeom>
          <a:solidFill>
            <a:srgbClr val="0FE395"/>
          </a:solidFill>
          <a:ln cap="flat" cmpd="sng" w="9525">
            <a:solidFill>
              <a:srgbClr val="0FE3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 rot="10800000">
            <a:off x="1228200" y="4100100"/>
            <a:ext cx="933300" cy="1043400"/>
          </a:xfrm>
          <a:prstGeom prst="rtTriangle">
            <a:avLst/>
          </a:prstGeom>
          <a:solidFill>
            <a:srgbClr val="22B982"/>
          </a:solidFill>
          <a:ln cap="flat" cmpd="sng" w="9525">
            <a:solidFill>
              <a:srgbClr val="22B9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0" y="3081900"/>
            <a:ext cx="1216800" cy="1018200"/>
          </a:xfrm>
          <a:prstGeom prst="rtTriangle">
            <a:avLst/>
          </a:prstGeom>
          <a:solidFill>
            <a:srgbClr val="0FE395"/>
          </a:solidFill>
          <a:ln cap="flat" cmpd="sng" w="9525">
            <a:solidFill>
              <a:srgbClr val="0FE3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2172900" y="4100100"/>
            <a:ext cx="933300" cy="1043400"/>
          </a:xfrm>
          <a:prstGeom prst="rtTriangle">
            <a:avLst/>
          </a:prstGeom>
          <a:solidFill>
            <a:srgbClr val="059669"/>
          </a:solidFill>
          <a:ln cap="flat" cmpd="sng" w="9525">
            <a:solidFill>
              <a:srgbClr val="0596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7750" y="4596006"/>
            <a:ext cx="2001575" cy="340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