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5" r:id="rId9"/>
    <p:sldId id="266" r:id="rId10"/>
    <p:sldId id="264" r:id="rId11"/>
    <p:sldId id="262" r:id="rId12"/>
    <p:sldId id="267" r:id="rId13"/>
    <p:sldId id="273" r:id="rId14"/>
    <p:sldId id="263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2893-82AF-2D8A-61D9-1301FA9FD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B893A-7B81-C319-7999-5BA80FDE4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AF063-5F7F-E5FC-B76A-B7B82281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9D8C-3777-406E-A08F-03006512DB6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98C7F-738E-BDFB-507E-CA383781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AA66-F6D6-94C4-CB3E-8922E06A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7425-E064-499A-B0D1-B5DACC10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2FAE-B81F-987C-A06B-89B532B4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E64C8-B2B2-9DD0-68C1-339B66509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1D25-102C-A1FB-9393-1E2B83A9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9D8C-3777-406E-A08F-03006512DB6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44AE-E545-76CB-114E-EC4EFA33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2AE6D-AAFE-1153-166F-BC213CB3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7425-E064-499A-B0D1-B5DACC10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5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13362-912E-0586-B2D9-879C2FADE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9C9E0-0817-4BEB-A117-361A8261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E841-5147-5FC0-81BE-92FC88A7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9D8C-3777-406E-A08F-03006512DB6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A8F2-A52E-5B4A-9150-ECC8600F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A939-8129-E5BC-32BC-EBE3B5E9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7425-E064-499A-B0D1-B5DACC10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8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FCF1-58D0-5915-FAC2-0D05FF0D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EE10-3BBF-FA8A-EE0A-E8297563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1632-A4C2-928B-29CA-B8E71AB1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9D8C-3777-406E-A08F-03006512DB6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95041-401F-9FCC-112A-0B932E72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E780-4BFF-8722-6281-E214C693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7425-E064-499A-B0D1-B5DACC10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4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A4F8-D735-36EE-B1E4-02DD6CB2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B35E8-0165-48C6-E252-66CA9C672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8BA21-6CDC-A636-48E6-3CA6C496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9D8C-3777-406E-A08F-03006512DB6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021E2-2FF8-4721-C547-44443138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405CD-D0D4-5693-B767-3EEA3FF7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7425-E064-499A-B0D1-B5DACC10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9596-C11A-826B-B7F5-FB7DB61D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EB94-E497-7C37-D618-BA382AC3B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DDF35-8D92-4300-5260-D9B4C0996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A75C0-68D9-17E6-66EB-10C3A8C2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9D8C-3777-406E-A08F-03006512DB6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3F8DB-2C9F-5678-4BFC-C020C290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4AAA6-DBFF-6599-6AA7-961B5681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7425-E064-499A-B0D1-B5DACC10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FEDB-78DC-4793-90A5-AC11A881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617C5-12D0-C192-D392-1685BDC97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8F044-EA6F-4724-F050-5C53B767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19E2E-5159-83AF-3D8E-F688C5A16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943A3-0B1F-62C0-DE94-C569F27D0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4B4BB-9AF6-4686-97AF-306D1763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9D8C-3777-406E-A08F-03006512DB6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EAAE6-F6F4-C0F6-E6F2-AAE0574B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BB7A5-03AF-1B97-5EB6-69F1385A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7425-E064-499A-B0D1-B5DACC10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24F1-1025-6C4A-A00F-BBC70294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42667-782E-C737-45E5-F8B4880B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9D8C-3777-406E-A08F-03006512DB6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E811-1F6A-9444-7F56-611B3859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823D7-8381-8549-64B8-5606784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7425-E064-499A-B0D1-B5DACC10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6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8BC63-162B-0582-836B-8A92C6E4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9D8C-3777-406E-A08F-03006512DB6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8A3EE-7401-9EA5-DE74-FA45ED9D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09475-275F-A195-1613-F0A86FA3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7425-E064-499A-B0D1-B5DACC10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E931-380D-D9C8-44B5-1F165D16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FF06-2623-5A0C-7A7E-63BABB89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02F69-C89A-9707-578B-9E3036A7F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C158-12A5-C2BC-1646-B0FAEE65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9D8C-3777-406E-A08F-03006512DB6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8D513-768E-E2AA-B8D1-2147E634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6E5EF-4C65-E497-E9C6-5F37AF6A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7425-E064-499A-B0D1-B5DACC10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16D3-36F5-6F9D-1368-FDBE69A9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29312-302E-4578-9A13-BF9E31121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5E64B-1B71-C95B-1990-11B58C44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B4EB5-85DA-620B-983A-78315B69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9D8C-3777-406E-A08F-03006512DB6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77C22-C653-7EBF-7AF5-52026970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F9EE8-2778-37C2-8859-11418D60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7425-E064-499A-B0D1-B5DACC10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3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A0CDA-2DE8-9B5A-33C8-9994D824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38726-45C1-02F5-CE47-08A9F6FE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638E-AA3E-7346-9EBE-A9BB93D31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19D8C-3777-406E-A08F-03006512DB6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F2CDF-CC87-AA67-5264-FEB8BDA70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F8FF-BB08-7722-2706-010043833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B7425-E064-499A-B0D1-B5DACC10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6817-7F3D-67F9-CEC1-8F390D1AD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B8901-2BCE-1F8E-0D7A-D46F72BF5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Mahammad Ojagzada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2CDEBF-82F9-20B5-78D9-15B94418CECB}"/>
              </a:ext>
            </a:extLst>
          </p:cNvPr>
          <p:cNvSpPr/>
          <p:nvPr/>
        </p:nvSpPr>
        <p:spPr>
          <a:xfrm>
            <a:off x="2392822" y="2580830"/>
            <a:ext cx="7879223" cy="92913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58DC-A4E2-9443-8C40-F9F29991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Forest</a:t>
            </a:r>
          </a:p>
        </p:txBody>
      </p:sp>
      <p:pic>
        <p:nvPicPr>
          <p:cNvPr id="5" name="Picture 4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36FB6046-84CB-D12F-FAF6-86B1B0304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6" y="1781175"/>
            <a:ext cx="5116452" cy="2837007"/>
          </a:xfrm>
          <a:prstGeom prst="rect">
            <a:avLst/>
          </a:prstGeom>
        </p:spPr>
      </p:pic>
      <p:pic>
        <p:nvPicPr>
          <p:cNvPr id="7" name="Picture 6" descr="Letter&#10;&#10;Description automatically generated with low confidence">
            <a:extLst>
              <a:ext uri="{FF2B5EF4-FFF2-40B4-BE49-F238E27FC236}">
                <a16:creationId xmlns:a16="http://schemas.microsoft.com/office/drawing/2014/main" id="{C61FF439-BF57-74D4-51E1-F1129EDFC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50" y="4947024"/>
            <a:ext cx="2444750" cy="137613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F782B0A-2623-870E-6F0B-807C4C32E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35" y="1831974"/>
            <a:ext cx="5568217" cy="27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1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C2E4-51DD-7F77-E0C9-18A135C7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117"/>
            <a:ext cx="10515600" cy="1325563"/>
          </a:xfrm>
        </p:spPr>
        <p:txBody>
          <a:bodyPr/>
          <a:lstStyle/>
          <a:p>
            <a:r>
              <a:rPr lang="en-US" dirty="0"/>
              <a:t>Isolation Forest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79A091A-E08B-6EBF-578D-1FBB52DC2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19" y="1341743"/>
            <a:ext cx="3760149" cy="3003534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FC22086-51CA-E60A-BA5E-8639E62C5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72" y="1340489"/>
            <a:ext cx="5174939" cy="2590576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4F25BA65-39E4-0C84-A528-4FFB4DF1E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4" y="4445258"/>
            <a:ext cx="3314700" cy="2152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4A1384-6D4C-C7AC-7B7D-BC89B69E0F8B}"/>
              </a:ext>
            </a:extLst>
          </p:cNvPr>
          <p:cNvSpPr txBox="1"/>
          <p:nvPr/>
        </p:nvSpPr>
        <p:spPr>
          <a:xfrm>
            <a:off x="3153398" y="5375305"/>
            <a:ext cx="249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moving average (step size =10)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CD2A97-C785-C33A-BB25-8CC30C5C459E}"/>
              </a:ext>
            </a:extLst>
          </p:cNvPr>
          <p:cNvSpPr/>
          <p:nvPr/>
        </p:nvSpPr>
        <p:spPr>
          <a:xfrm>
            <a:off x="5403531" y="5623132"/>
            <a:ext cx="490477" cy="213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D4BE-5DAE-9F16-32DF-4B2FBD3A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Autoencoder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3EEF4C17-FB9B-DDA7-C6D1-F28B8D30E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6" y="2006882"/>
            <a:ext cx="4658190" cy="3258344"/>
          </a:xfrm>
        </p:spPr>
      </p:pic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A76EBE82-5E4B-FAEB-A18E-5F222F108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94" y="2006882"/>
            <a:ext cx="5772203" cy="30563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694CFD-038F-7DBF-4567-0803F01C7300}"/>
              </a:ext>
            </a:extLst>
          </p:cNvPr>
          <p:cNvSpPr/>
          <p:nvPr/>
        </p:nvSpPr>
        <p:spPr>
          <a:xfrm>
            <a:off x="7970556" y="4678072"/>
            <a:ext cx="3295650" cy="385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6508224-4CA4-3ABD-30DD-85E946E61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57" y="2314913"/>
            <a:ext cx="4941426" cy="315031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5D7F00F-8F3D-1D75-832C-B66EE32D3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4913"/>
            <a:ext cx="4941426" cy="3150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6604C5-D813-7E10-4ADD-B264F1BA681D}"/>
              </a:ext>
            </a:extLst>
          </p:cNvPr>
          <p:cNvSpPr txBox="1"/>
          <p:nvPr/>
        </p:nvSpPr>
        <p:spPr>
          <a:xfrm>
            <a:off x="8586119" y="1649499"/>
            <a:ext cx="370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t&lt;10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34FCD-15A2-7C47-4008-D5130B56686C}"/>
              </a:ext>
            </a:extLst>
          </p:cNvPr>
          <p:cNvSpPr txBox="1"/>
          <p:nvPr/>
        </p:nvSpPr>
        <p:spPr>
          <a:xfrm>
            <a:off x="2674833" y="1664888"/>
            <a:ext cx="223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dataset</a:t>
            </a:r>
          </a:p>
        </p:txBody>
      </p:sp>
    </p:spTree>
    <p:extLst>
      <p:ext uri="{BB962C8B-B14F-4D97-AF65-F5344CB8AC3E}">
        <p14:creationId xmlns:p14="http://schemas.microsoft.com/office/powerpoint/2010/main" val="95291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B14A10-D9E1-B37D-51CD-2CA73E8A3D04}"/>
              </a:ext>
            </a:extLst>
          </p:cNvPr>
          <p:cNvSpPr/>
          <p:nvPr/>
        </p:nvSpPr>
        <p:spPr>
          <a:xfrm>
            <a:off x="3646117" y="4171950"/>
            <a:ext cx="3040433" cy="46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F9562-5712-1838-9452-B3B2B4897498}"/>
              </a:ext>
            </a:extLst>
          </p:cNvPr>
          <p:cNvSpPr/>
          <p:nvPr/>
        </p:nvSpPr>
        <p:spPr>
          <a:xfrm>
            <a:off x="1452785" y="1594889"/>
            <a:ext cx="717847" cy="601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E90665-D8FE-D313-FBC8-385AAB6A0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" y="775094"/>
            <a:ext cx="3986980" cy="362899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A1136830-2455-3805-12BA-31BAD5F8B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59" y="832469"/>
            <a:ext cx="6931173" cy="277861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75EBE59-FA3B-1264-3733-B4BA2050E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59" y="3611079"/>
            <a:ext cx="693117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0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E3AC44E-400E-9047-9B3A-F7E482E82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53964"/>
            <a:ext cx="4941426" cy="315031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D56AC10-1787-1A61-ED77-2DDAF1AB7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7" y="3529842"/>
            <a:ext cx="4852506" cy="332815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5852AF8-3FE2-652E-7D47-71848BA5D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0" y="379524"/>
            <a:ext cx="4839803" cy="3150318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B5EAF3DB-D9C7-A096-0163-2702D335F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9524"/>
            <a:ext cx="4672632" cy="29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329B-9B58-AF3E-3259-884AC4F0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B9762238-3947-718E-2793-BB033A7DD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33" y="2569843"/>
            <a:ext cx="6118133" cy="215011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4BAA9C-83B2-6B0B-F2CE-C851460C9DB7}"/>
              </a:ext>
            </a:extLst>
          </p:cNvPr>
          <p:cNvSpPr/>
          <p:nvPr/>
        </p:nvSpPr>
        <p:spPr>
          <a:xfrm>
            <a:off x="2765989" y="4358355"/>
            <a:ext cx="6879364" cy="4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EE83-1E02-F523-1B84-7ACB4C9A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254" y="2714943"/>
            <a:ext cx="3083991" cy="113756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104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B7BC-5633-D8AB-B0EC-EA91CED5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07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1716064-4AEB-54FC-E2D3-84BE18966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4" y="1545109"/>
            <a:ext cx="3933116" cy="12447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A6194-DB71-C29E-0D6E-E57AE4012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71" y="3106112"/>
            <a:ext cx="1543050" cy="2105025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4EAB7E-18AE-E486-9FF2-EE68AA233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117" y="3106112"/>
            <a:ext cx="2366963" cy="107589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B3CA45F-FF92-D757-829E-5E47E1BDA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77" y="1524434"/>
            <a:ext cx="4362450" cy="280035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882F6BE6-CAFC-B238-253E-F4705F3BF1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627" y="1511973"/>
            <a:ext cx="3053443" cy="280035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4C0876-498B-8296-8790-E2CA77D4AC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11" y="4628022"/>
            <a:ext cx="2155913" cy="1466850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F89B83-2FC4-2267-7F01-870A109147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73" y="4462913"/>
            <a:ext cx="2473991" cy="17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6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B1D3-086D-B223-F049-0CF13C1C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2" y="177119"/>
            <a:ext cx="4776387" cy="1138934"/>
          </a:xfrm>
        </p:spPr>
        <p:txBody>
          <a:bodyPr/>
          <a:lstStyle/>
          <a:p>
            <a:r>
              <a:rPr lang="en-US" dirty="0"/>
              <a:t>Checking normality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81AD7B1-84C6-DC14-1F4F-C1B85D4A1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85" y="3137212"/>
            <a:ext cx="3622724" cy="2956926"/>
          </a:xfrm>
          <a:prstGeom prst="rect">
            <a:avLst/>
          </a:prstGeom>
        </p:spPr>
      </p:pic>
      <p:pic>
        <p:nvPicPr>
          <p:cNvPr id="11" name="Content Placeholder 10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E942A15-B631-E9B4-F743-02E3C94F0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324" y="3074953"/>
            <a:ext cx="3206169" cy="308144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BA773E-55C3-2E9F-2FFD-76DD3E82B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51" y="490212"/>
            <a:ext cx="3697216" cy="22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9C11-EA05-A5FB-A4EE-D36339DF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Q-Q plot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3E8B963-7400-09DA-31F5-6823C6679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14" y="1892517"/>
            <a:ext cx="5163704" cy="4042900"/>
          </a:xfrm>
        </p:spPr>
      </p:pic>
    </p:spTree>
    <p:extLst>
      <p:ext uri="{BB962C8B-B14F-4D97-AF65-F5344CB8AC3E}">
        <p14:creationId xmlns:p14="http://schemas.microsoft.com/office/powerpoint/2010/main" val="35350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D3BB-B298-E586-73CC-13A3B224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21" y="25860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Statistical tests for checking normality</a:t>
            </a:r>
          </a:p>
        </p:txBody>
      </p:sp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ABDBE38-4939-F8BD-0A08-C9D70504B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86" y="3488886"/>
            <a:ext cx="8486775" cy="21812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E1E8B8-933C-2790-3EDB-05BAE1460B65}"/>
              </a:ext>
            </a:extLst>
          </p:cNvPr>
          <p:cNvSpPr txBox="1"/>
          <p:nvPr/>
        </p:nvSpPr>
        <p:spPr>
          <a:xfrm>
            <a:off x="991312" y="1939896"/>
            <a:ext cx="620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Shapiro-Wilk test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Kolmogorov Smirnov test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D08400E0-C0D2-B867-C30B-F0D57B610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758" y="1572576"/>
            <a:ext cx="2163789" cy="144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7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1ED8-7D32-17B8-DAA9-A79CEE29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4AD2-92CD-BDE4-4D51-F6FA5E9B3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</a:t>
            </a:r>
          </a:p>
          <a:p>
            <a:r>
              <a:rPr lang="en-US" dirty="0"/>
              <a:t>Statistical methods</a:t>
            </a:r>
          </a:p>
          <a:p>
            <a:r>
              <a:rPr lang="en-US" dirty="0"/>
              <a:t>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422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90F2-8B07-FDD9-A64E-1318C710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7A93B38B-4306-3E36-56E2-5DE29DE6B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66" y="2531995"/>
            <a:ext cx="3828916" cy="2394452"/>
          </a:xfrm>
        </p:spPr>
      </p:pic>
    </p:spTree>
    <p:extLst>
      <p:ext uri="{BB962C8B-B14F-4D97-AF65-F5344CB8AC3E}">
        <p14:creationId xmlns:p14="http://schemas.microsoft.com/office/powerpoint/2010/main" val="266070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1465-2020-3E7A-AFF1-4CB6D8B0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5BDE-FD13-D871-CB5D-D529C78B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IQR method/  choose threshold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E8C43F6-781B-AA96-A2F0-B774C6167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36" y="2992662"/>
            <a:ext cx="3825290" cy="28052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299470-72D9-8857-CC44-2AAAA4C1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1" y="2916248"/>
            <a:ext cx="3572015" cy="2881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8E21E6-7418-EBD0-66ED-68F0C1CFE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916" y="1520346"/>
            <a:ext cx="402777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8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C66C-FDB6-76BE-8CB9-FE92E3F6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1CCA-D855-F158-A524-D12F33FA8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Isolation Forest</a:t>
            </a:r>
          </a:p>
          <a:p>
            <a:r>
              <a:rPr lang="en-US" dirty="0"/>
              <a:t>LSTM Autoencoder</a:t>
            </a:r>
          </a:p>
        </p:txBody>
      </p:sp>
    </p:spTree>
    <p:extLst>
      <p:ext uri="{BB962C8B-B14F-4D97-AF65-F5344CB8AC3E}">
        <p14:creationId xmlns:p14="http://schemas.microsoft.com/office/powerpoint/2010/main" val="353476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68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Anomaly detection</vt:lpstr>
      <vt:lpstr>Dataset</vt:lpstr>
      <vt:lpstr>Checking normality</vt:lpstr>
      <vt:lpstr>Q-Q plot</vt:lpstr>
      <vt:lpstr>Statistical tests for checking normality</vt:lpstr>
      <vt:lpstr>Anomaly detection methods</vt:lpstr>
      <vt:lpstr>Manual</vt:lpstr>
      <vt:lpstr>Simple statistical methods</vt:lpstr>
      <vt:lpstr>Machine learning algorithms</vt:lpstr>
      <vt:lpstr>Isolation Forest</vt:lpstr>
      <vt:lpstr>Isolation Forest</vt:lpstr>
      <vt:lpstr>LSTM Autoencoder</vt:lpstr>
      <vt:lpstr>PowerPoint Presentation</vt:lpstr>
      <vt:lpstr>PowerPoint Presentation</vt:lpstr>
      <vt:lpstr>PowerPoint Presentation</vt:lpstr>
      <vt:lpstr>Comparison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Muhammad Ojagzada</dc:creator>
  <cp:lastModifiedBy>Muhammad Ojagzada</cp:lastModifiedBy>
  <cp:revision>5</cp:revision>
  <dcterms:created xsi:type="dcterms:W3CDTF">2023-02-01T08:58:48Z</dcterms:created>
  <dcterms:modified xsi:type="dcterms:W3CDTF">2023-02-03T11:51:57Z</dcterms:modified>
</cp:coreProperties>
</file>