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666"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Phishing Domain Detection</a:t>
            </a:r>
          </a:p>
          <a:p>
            <a:pPr marL="0" lvl="0" indent="0" algn="l" rtl="0">
              <a:spcBef>
                <a:spcPts val="0"/>
              </a:spcBef>
              <a:spcAft>
                <a:spcPts val="0"/>
              </a:spcAft>
              <a:buSzPts val="1680"/>
              <a:buNone/>
            </a:pP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a:t>
            </a:r>
            <a:r>
              <a:rPr lang="en-US" dirty="0" smtClean="0">
                <a:solidFill>
                  <a:schemeClr val="lt1"/>
                </a:solidFill>
                <a:latin typeface="Times New Roman"/>
                <a:ea typeface="Times New Roman"/>
                <a:cs typeface="Times New Roman"/>
                <a:sym typeface="Times New Roman"/>
              </a:rPr>
              <a:t>client gave phishing domain website data set link, where we can down load data.</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a:t>
            </a:r>
            <a:r>
              <a:rPr lang="en-US" dirty="0" smtClean="0">
                <a:solidFill>
                  <a:schemeClr val="lt1"/>
                </a:solidFill>
                <a:latin typeface="Times New Roman"/>
                <a:ea typeface="Times New Roman"/>
                <a:cs typeface="Times New Roman"/>
                <a:sym typeface="Times New Roman"/>
              </a:rPr>
              <a:t>numerical values</a:t>
            </a:r>
            <a:r>
              <a:rPr lang="en-US" dirty="0">
                <a:solidFill>
                  <a:schemeClr val="lt1"/>
                </a:solidFill>
                <a:latin typeface="Times New Roman"/>
                <a:ea typeface="Times New Roman"/>
                <a:cs typeface="Times New Roman"/>
                <a:sym typeface="Times New Roman"/>
              </a:rPr>
              <a:t>.</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Cleaning </a:t>
            </a:r>
            <a:r>
              <a:rPr lang="en-US" dirty="0">
                <a:solidFill>
                  <a:schemeClr val="lt1"/>
                </a:solidFill>
                <a:latin typeface="Times New Roman"/>
                <a:ea typeface="Times New Roman"/>
                <a:cs typeface="Times New Roman"/>
                <a:sym typeface="Times New Roman"/>
              </a:rPr>
              <a:t>data and imputing if null values are present. </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dirty="0" smtClean="0">
                <a:solidFill>
                  <a:schemeClr val="lt1"/>
                </a:solidFill>
                <a:latin typeface="Times New Roman"/>
                <a:ea typeface="Times New Roman"/>
                <a:cs typeface="Times New Roman"/>
                <a:sym typeface="Times New Roman"/>
              </a:rPr>
              <a:t>After taking data set , divide dataset into train and test files and store train and </a:t>
            </a:r>
            <a:r>
              <a:rPr lang="en-US" sz="1800" dirty="0" err="1" smtClean="0">
                <a:solidFill>
                  <a:schemeClr val="lt1"/>
                </a:solidFill>
                <a:latin typeface="Times New Roman"/>
                <a:ea typeface="Times New Roman"/>
                <a:cs typeface="Times New Roman"/>
                <a:sym typeface="Times New Roman"/>
              </a:rPr>
              <a:t>trest</a:t>
            </a:r>
            <a:r>
              <a:rPr lang="en-US" sz="1800" dirty="0" smtClean="0">
                <a:solidFill>
                  <a:schemeClr val="lt1"/>
                </a:solidFill>
                <a:latin typeface="Times New Roman"/>
                <a:ea typeface="Times New Roman"/>
                <a:cs typeface="Times New Roman"/>
                <a:sym typeface="Times New Roman"/>
              </a:rPr>
              <a:t> files in a dataset folder and store total data in a feature store folder.</a:t>
            </a:r>
            <a:endParaRPr/>
          </a:p>
          <a:p>
            <a:pPr marL="285750" lvl="0" indent="-285750" algn="l" rtl="0">
              <a:spcBef>
                <a:spcPts val="960"/>
              </a:spcBef>
              <a:spcAft>
                <a:spcPts val="0"/>
              </a:spcAft>
              <a:buSzPts val="1440"/>
              <a:buChar char="▶"/>
            </a:pPr>
            <a:r>
              <a:rPr lang="en-US" sz="1800" dirty="0" smtClean="0">
                <a:solidFill>
                  <a:schemeClr val="lt1"/>
                </a:solidFill>
                <a:latin typeface="Times New Roman"/>
                <a:ea typeface="Times New Roman"/>
                <a:cs typeface="Times New Roman"/>
                <a:sym typeface="Times New Roman"/>
              </a:rPr>
              <a:t>Algorithms </a:t>
            </a:r>
            <a:r>
              <a:rPr lang="en-US" sz="1800" dirty="0">
                <a:solidFill>
                  <a:schemeClr val="lt1"/>
                </a:solidFill>
                <a:latin typeface="Times New Roman"/>
                <a:ea typeface="Times New Roman"/>
                <a:cs typeface="Times New Roman"/>
                <a:sym typeface="Times New Roman"/>
              </a:rPr>
              <a:t>like </a:t>
            </a:r>
            <a:r>
              <a:rPr lang="en-US" sz="1800" dirty="0" smtClean="0">
                <a:solidFill>
                  <a:schemeClr val="lt1"/>
                </a:solidFill>
                <a:latin typeface="Times New Roman"/>
                <a:ea typeface="Times New Roman"/>
                <a:cs typeface="Times New Roman"/>
                <a:sym typeface="Times New Roman"/>
              </a:rPr>
              <a:t>Decision Tree Classifiers</a:t>
            </a:r>
            <a:r>
              <a:rPr lang="en-US" sz="1800" dirty="0" smtClean="0">
                <a:solidFill>
                  <a:schemeClr val="lt1"/>
                </a:solidFill>
                <a:latin typeface="Times New Roman"/>
                <a:ea typeface="Times New Roman"/>
                <a:cs typeface="Times New Roman"/>
                <a:sym typeface="Times New Roman"/>
              </a:rPr>
              <a:t>, Random Forest Classifier </a:t>
            </a:r>
            <a:r>
              <a:rPr lang="en-US" sz="1800" dirty="0">
                <a:solidFill>
                  <a:schemeClr val="lt1"/>
                </a:solidFill>
                <a:latin typeface="Times New Roman"/>
                <a:ea typeface="Times New Roman"/>
                <a:cs typeface="Times New Roman"/>
                <a:sym typeface="Times New Roman"/>
              </a:rPr>
              <a:t>were used based on the recall final model was used for each cluster and we saved that model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a:t>
            </a:r>
            <a:r>
              <a:rPr lang="en-US" dirty="0" smtClean="0">
                <a:solidFill>
                  <a:schemeClr val="lt1"/>
                </a:solidFill>
                <a:latin typeface="Times New Roman"/>
                <a:ea typeface="Times New Roman"/>
                <a:cs typeface="Times New Roman"/>
                <a:sym typeface="Times New Roman"/>
              </a:rPr>
              <a:t>testing a website is legitimate or not</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 The model will determine whether a </a:t>
            </a:r>
            <a:r>
              <a:rPr lang="en-US" dirty="0" smtClean="0">
                <a:solidFill>
                  <a:schemeClr val="lt1"/>
                </a:solidFill>
                <a:latin typeface="Times New Roman"/>
                <a:ea typeface="Times New Roman"/>
                <a:cs typeface="Times New Roman"/>
                <a:sym typeface="Times New Roman"/>
              </a:rPr>
              <a:t>website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is </a:t>
            </a:r>
            <a:r>
              <a:rPr lang="en-US" dirty="0" smtClean="0">
                <a:solidFill>
                  <a:schemeClr val="lt1"/>
                </a:solidFill>
                <a:latin typeface="Times New Roman"/>
                <a:ea typeface="Times New Roman"/>
                <a:cs typeface="Times New Roman"/>
                <a:sym typeface="Times New Roman"/>
              </a:rPr>
              <a:t>phishing website  </a:t>
            </a:r>
            <a:r>
              <a:rPr lang="en-US" dirty="0">
                <a:solidFill>
                  <a:schemeClr val="lt1"/>
                </a:solidFill>
                <a:latin typeface="Times New Roman"/>
                <a:ea typeface="Times New Roman"/>
                <a:cs typeface="Times New Roman"/>
                <a:sym typeface="Times New Roman"/>
              </a:rPr>
              <a:t>or not.</a:t>
            </a:r>
            <a:endParaRPr>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a:p>
          <a:p>
            <a:pPr lvl="2"/>
            <a:r>
              <a:rPr lang="en-US" dirty="0" smtClean="0">
                <a:solidFill>
                  <a:schemeClr val="bg1"/>
                </a:solidFill>
              </a:rPr>
              <a:t>Whether the website is legitimate or not.</a:t>
            </a:r>
          </a:p>
          <a:p>
            <a:pPr lvl="2"/>
            <a:r>
              <a:rPr lang="en-US" dirty="0" smtClean="0">
                <a:solidFill>
                  <a:schemeClr val="bg1"/>
                </a:solidFill>
              </a:rPr>
              <a:t>Computer security enthusiasts can find these datasets interesting for building firewalls, intelligent ad blockers, and malware detection systems.</a:t>
            </a:r>
          </a:p>
          <a:p>
            <a:pPr>
              <a:buNone/>
            </a:pPr>
            <a:r>
              <a:rPr lang="en-US" dirty="0" smtClean="0">
                <a:solidFill>
                  <a:schemeClr val="bg1"/>
                </a:solidFill>
              </a:rPr>
              <a:t> </a:t>
            </a:r>
          </a:p>
          <a:p>
            <a:pPr marL="742950" lvl="1" indent="-285750" algn="l" rtl="0">
              <a:spcBef>
                <a:spcPts val="960"/>
              </a:spcBef>
              <a:spcAft>
                <a:spcPts val="0"/>
              </a:spcAft>
              <a:buSzPts val="1440"/>
              <a:buFont typeface="Noto Sans Symbols"/>
              <a:buChar char="⮚"/>
            </a:pPr>
            <a:endParaRPr/>
          </a:p>
          <a:p>
            <a:pPr marL="742950" lvl="1" indent="-285750" algn="l" rtl="0">
              <a:spcBef>
                <a:spcPts val="960"/>
              </a:spcBef>
              <a:spcAft>
                <a:spcPts val="0"/>
              </a:spcAft>
              <a:buSzPts val="1440"/>
              <a:buFont typeface="Noto Sans Symbols"/>
              <a:buChar char="⮚"/>
            </a:pPr>
            <a:endParaRPr/>
          </a:p>
          <a:p>
            <a:pPr marL="0" lvl="0" indent="0" algn="l" rtl="0">
              <a:spcBef>
                <a:spcPts val="1000"/>
              </a:spcBef>
              <a:spcAft>
                <a:spcPts val="0"/>
              </a:spcAft>
              <a:buSzPts val="1600"/>
              <a:buNone/>
            </a:pPr>
            <a:endParaRPr/>
          </a:p>
          <a:p>
            <a:pPr marL="285750" lvl="0" indent="-184150" algn="l" rtl="0">
              <a:spcBef>
                <a:spcPts val="1000"/>
              </a:spcBef>
              <a:spcAft>
                <a:spcPts val="0"/>
              </a:spcAft>
              <a:buSzPts val="1600"/>
              <a:buFont typeface="Noto Sans Symbols"/>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a:t>
            </a:r>
            <a:r>
              <a:rPr lang="en-US" dirty="0" smtClean="0">
                <a:solidFill>
                  <a:schemeClr val="lt1"/>
                </a:solidFill>
                <a:latin typeface="Times New Roman"/>
                <a:ea typeface="Times New Roman"/>
                <a:cs typeface="Times New Roman"/>
                <a:sym typeface="Times New Roman"/>
              </a:rPr>
              <a:t>phishing domain detection.csv</a:t>
            </a:r>
            <a:r>
              <a:rPr lang="en-US" dirty="0" smtClean="0">
                <a:solidFill>
                  <a:schemeClr val="lt1"/>
                </a:solidFill>
                <a:latin typeface="Times New Roman"/>
                <a:ea typeface="Times New Roman"/>
                <a:cs typeface="Times New Roman"/>
                <a:sym typeface="Times New Roman"/>
              </a:rPr>
              <a:t>)</a:t>
            </a:r>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a:p>
          <a:p>
            <a:pPr marL="285750" lvl="0" indent="-184150" algn="l" rtl="0">
              <a:spcBef>
                <a:spcPts val="1000"/>
              </a:spcBef>
              <a:spcAft>
                <a:spcPts val="0"/>
              </a:spcAft>
              <a:buSzPts val="1600"/>
              <a:buFont typeface="Noto Sans Symbols"/>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738150" y="214290"/>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a:t>
            </a:r>
            <a:r>
              <a:rPr lang="en-US" dirty="0" err="1" smtClean="0">
                <a:solidFill>
                  <a:schemeClr val="lt1"/>
                </a:solidFill>
                <a:latin typeface="Times New Roman"/>
                <a:ea typeface="Times New Roman"/>
                <a:cs typeface="Times New Roman"/>
                <a:sym typeface="Times New Roman"/>
              </a:rPr>
              <a:t>phishin_domaain</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db is exported in </a:t>
            </a:r>
            <a:r>
              <a:rPr lang="en-US" sz="1800" dirty="0" err="1">
                <a:solidFill>
                  <a:schemeClr val="lt1"/>
                </a:solidFill>
                <a:latin typeface="Times New Roman"/>
                <a:ea typeface="Times New Roman"/>
                <a:cs typeface="Times New Roman"/>
                <a:sym typeface="Times New Roman"/>
              </a:rPr>
              <a:t>csv</a:t>
            </a:r>
            <a:r>
              <a:rPr lang="en-US" sz="1800" dirty="0">
                <a:solidFill>
                  <a:schemeClr val="lt1"/>
                </a:solidFill>
                <a:latin typeface="Times New Roman"/>
                <a:ea typeface="Times New Roman"/>
                <a:cs typeface="Times New Roman"/>
                <a:sym typeface="Times New Roman"/>
              </a:rPr>
              <a:t> format for model training</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r>
              <a:rPr lang="en-US" sz="1800" dirty="0" smtClean="0">
                <a:solidFill>
                  <a:schemeClr val="lt1"/>
                </a:solidFill>
                <a:latin typeface="Times New Roman"/>
                <a:ea typeface="Times New Roman"/>
                <a:cs typeface="Times New Roman"/>
                <a:sym typeface="Times New Roman"/>
              </a:rPr>
              <a:t>.</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Scaling is not required for these dataset</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There are 112 columns , so need for feature transformation.</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a:t>
            </a:r>
            <a:r>
              <a:rPr lang="en-US" sz="1800" dirty="0" smtClean="0">
                <a:solidFill>
                  <a:schemeClr val="lt1"/>
                </a:solidFill>
                <a:latin typeface="Times New Roman"/>
                <a:ea typeface="Times New Roman"/>
                <a:cs typeface="Times New Roman"/>
                <a:sym typeface="Times New Roman"/>
              </a:rPr>
              <a:t>EDA and  Preprocessing of data ,selecting a best model for data which gives good training and test accuracy. It is  a binary classification and large dataset data set Decision tree and Random forest classifiers are good . </a:t>
            </a:r>
            <a:r>
              <a:rPr lang="en-US" sz="1800" dirty="0" smtClean="0">
                <a:solidFill>
                  <a:schemeClr val="lt1"/>
                </a:solidFill>
                <a:latin typeface="Times New Roman"/>
                <a:ea typeface="Times New Roman"/>
                <a:cs typeface="Times New Roman"/>
                <a:sym typeface="Times New Roman"/>
              </a:rPr>
              <a:t>Random Forest classifier works a bit more better than decision Tree Classifier is good one. Scaling also not need for Random Forest classifiers.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db is exported in </a:t>
            </a:r>
            <a:r>
              <a:rPr lang="en-US" sz="1800" dirty="0" err="1">
                <a:solidFill>
                  <a:schemeClr val="lt1"/>
                </a:solidFill>
                <a:latin typeface="Times New Roman"/>
                <a:ea typeface="Times New Roman"/>
                <a:cs typeface="Times New Roman"/>
                <a:sym typeface="Times New Roman"/>
              </a:rPr>
              <a:t>csv</a:t>
            </a:r>
            <a:r>
              <a:rPr lang="en-US" sz="1800" dirty="0">
                <a:solidFill>
                  <a:schemeClr val="lt1"/>
                </a:solidFill>
                <a:latin typeface="Times New Roman"/>
                <a:ea typeface="Times New Roman"/>
                <a:cs typeface="Times New Roman"/>
                <a:sym typeface="Times New Roman"/>
              </a:rPr>
              <a:t> format for  prediction</a:t>
            </a:r>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Once </a:t>
            </a:r>
            <a:r>
              <a:rPr lang="en-US" sz="1800" dirty="0">
                <a:solidFill>
                  <a:schemeClr val="lt1"/>
                </a:solidFill>
                <a:latin typeface="Times New Roman"/>
                <a:ea typeface="Times New Roman"/>
                <a:cs typeface="Times New Roman"/>
                <a:sym typeface="Times New Roman"/>
              </a:rPr>
              <a:t>the prediction is done for all the </a:t>
            </a:r>
            <a:r>
              <a:rPr lang="en-US" sz="1800" dirty="0" smtClean="0">
                <a:solidFill>
                  <a:schemeClr val="lt1"/>
                </a:solidFill>
                <a:latin typeface="Times New Roman"/>
                <a:ea typeface="Times New Roman"/>
                <a:cs typeface="Times New Roman"/>
                <a:sym typeface="Times New Roman"/>
              </a:rPr>
              <a:t>files</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The predictions  are saved in </a:t>
            </a:r>
            <a:r>
              <a:rPr lang="en-US" sz="1800" dirty="0" err="1">
                <a:solidFill>
                  <a:schemeClr val="lt1"/>
                </a:solidFill>
                <a:latin typeface="Times New Roman"/>
                <a:ea typeface="Times New Roman"/>
                <a:cs typeface="Times New Roman"/>
                <a:sym typeface="Times New Roman"/>
              </a:rPr>
              <a:t>csv</a:t>
            </a:r>
            <a:r>
              <a:rPr lang="en-US" sz="1800" dirty="0">
                <a:solidFill>
                  <a:schemeClr val="lt1"/>
                </a:solidFill>
                <a:latin typeface="Times New Roman"/>
                <a:ea typeface="Times New Roman"/>
                <a:cs typeface="Times New Roman"/>
                <a:sym typeface="Times New Roman"/>
              </a:rPr>
              <a:t>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704</Words>
  <PresentationFormat>Custom</PresentationFormat>
  <Paragraphs>72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Noto Sans Symbols</vt:lpstr>
      <vt:lpstr>Century Gothic</vt:lpstr>
      <vt:lpstr>Slice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10</dc:creator>
  <cp:lastModifiedBy>WONDER</cp:lastModifiedBy>
  <cp:revision>3</cp:revision>
  <dcterms:created xsi:type="dcterms:W3CDTF">2021-06-19T13:01:53Z</dcterms:created>
  <dcterms:modified xsi:type="dcterms:W3CDTF">2023-03-12T12:11:31Z</dcterms:modified>
</cp:coreProperties>
</file>