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650" y="1122363"/>
            <a:ext cx="8896350" cy="2030412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rgbClr val="CC3300"/>
                </a:solidFill>
                <a:latin typeface="Arial Black" panose="020B0A04020102020204" pitchFamily="34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An In-depth Look at Passenger Reviews</a:t>
            </a:r>
          </a:p>
          <a:p>
            <a:endParaRPr lang="en-GB" dirty="0"/>
          </a:p>
        </p:txBody>
      </p:sp>
      <p:pic>
        <p:nvPicPr>
          <p:cNvPr id="4" name="Picture 3" descr="British Airways Logo">
            <a:extLst>
              <a:ext uri="{FF2B5EF4-FFF2-40B4-BE49-F238E27FC236}">
                <a16:creationId xmlns:a16="http://schemas.microsoft.com/office/drawing/2014/main" id="{A71A1B14-088F-6C93-1DFD-33379304D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886" y="-361338"/>
            <a:ext cx="2062168" cy="159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8457" y="120178"/>
            <a:ext cx="4760166" cy="672924"/>
          </a:xfrm>
        </p:spPr>
        <p:txBody>
          <a:bodyPr>
            <a:normAutofit/>
          </a:bodyPr>
          <a:lstStyle/>
          <a:p>
            <a:pPr algn="ctr"/>
            <a:r>
              <a:rPr lang="en-GB" sz="1800" b="1" u="sng" dirty="0">
                <a:solidFill>
                  <a:srgbClr val="FF0000"/>
                </a:solidFill>
                <a:latin typeface="Franklin Gothic Demi Cond" panose="020B0706030402020204" pitchFamily="34" charset="0"/>
              </a:rPr>
              <a:t>Analysing Passenger Sentiment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D679F1-C61F-8BBE-FA88-5CA34DCD6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" y="3355450"/>
            <a:ext cx="5753876" cy="3452326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6C9FEFF-A4D7-029F-2C3E-581F4C84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2" y="1810138"/>
            <a:ext cx="3433666" cy="1418253"/>
          </a:xfrm>
        </p:spPr>
        <p:txBody>
          <a:bodyPr>
            <a:normAutofit/>
          </a:bodyPr>
          <a:lstStyle/>
          <a:p>
            <a:r>
              <a:rPr lang="en-IN" sz="1800" dirty="0"/>
              <a:t>Positive Sentiment : 759</a:t>
            </a:r>
          </a:p>
          <a:p>
            <a:r>
              <a:rPr lang="en-IN" sz="1800" dirty="0"/>
              <a:t>Negative Sentiment : 422</a:t>
            </a:r>
          </a:p>
          <a:p>
            <a:r>
              <a:rPr lang="en-IN" sz="1800" dirty="0"/>
              <a:t>Neutral Sentiment : 19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5F5192D-DB23-A84D-62A1-B2542969B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6000" contras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14" y="379352"/>
            <a:ext cx="5294320" cy="3176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D5DB13B-7C36-3472-0D6A-7CAB49A06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91" y="3430689"/>
            <a:ext cx="6353186" cy="3176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7F3AC0-3497-96B6-A2E0-2D115D42F7A7}"/>
              </a:ext>
            </a:extLst>
          </p:cNvPr>
          <p:cNvSpPr txBox="1"/>
          <p:nvPr/>
        </p:nvSpPr>
        <p:spPr>
          <a:xfrm>
            <a:off x="7959013" y="1474237"/>
            <a:ext cx="423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Positive : Flight, BA and Seat are key positive touchpoints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05770-76A4-BD7B-D8E7-29B0974DF6F4}"/>
              </a:ext>
            </a:extLst>
          </p:cNvPr>
          <p:cNvSpPr txBox="1"/>
          <p:nvPr/>
        </p:nvSpPr>
        <p:spPr>
          <a:xfrm>
            <a:off x="7959013" y="2407298"/>
            <a:ext cx="430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Negative : Flight, Seat and Service indicate critical areas like delays and comfort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Arial Rounded MT Bold</vt:lpstr>
      <vt:lpstr>Calibri</vt:lpstr>
      <vt:lpstr>Calibri Light</vt:lpstr>
      <vt:lpstr>Franklin Gothic Demi Cond</vt:lpstr>
      <vt:lpstr>Office Theme</vt:lpstr>
      <vt:lpstr>BRITISH AIRWAYS</vt:lpstr>
      <vt:lpstr>Analysing Passenger Sentiment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mahammad shama</cp:lastModifiedBy>
  <cp:revision>8</cp:revision>
  <dcterms:created xsi:type="dcterms:W3CDTF">2022-12-06T11:13:27Z</dcterms:created>
  <dcterms:modified xsi:type="dcterms:W3CDTF">2024-12-19T14:58:00Z</dcterms:modified>
</cp:coreProperties>
</file>