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66" r:id="rId3"/>
    <p:sldId id="267" r:id="rId4"/>
    <p:sldId id="287" r:id="rId5"/>
    <p:sldId id="285" r:id="rId6"/>
    <p:sldId id="273" r:id="rId7"/>
    <p:sldId id="272" r:id="rId8"/>
    <p:sldId id="286" r:id="rId9"/>
    <p:sldId id="282" r:id="rId10"/>
    <p:sldId id="268" r:id="rId11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31"/>
    <a:srgbClr val="1F5026"/>
    <a:srgbClr val="E5A420"/>
    <a:srgbClr val="153776"/>
    <a:srgbClr val="1B1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C1CF2-33D5-4D69-AC8F-3B35BD488788}" v="18" dt="2022-03-13T23:10:26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93184" autoAdjust="0"/>
  </p:normalViewPr>
  <p:slideViewPr>
    <p:cSldViewPr>
      <p:cViewPr varScale="1">
        <p:scale>
          <a:sx n="139" d="100"/>
          <a:sy n="139" d="100"/>
        </p:scale>
        <p:origin x="12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896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mmad" userId="28103f3d0c3f65f1" providerId="LiveId" clId="{27CC1CF2-33D5-4D69-AC8F-3B35BD488788}"/>
    <pc:docChg chg="undo redo custSel addSld delSld modSld">
      <pc:chgData name="Mahammad" userId="28103f3d0c3f65f1" providerId="LiveId" clId="{27CC1CF2-33D5-4D69-AC8F-3B35BD488788}" dt="2022-03-13T23:10:58.330" v="1041" actId="120"/>
      <pc:docMkLst>
        <pc:docMk/>
      </pc:docMkLst>
      <pc:sldChg chg="modSp mod">
        <pc:chgData name="Mahammad" userId="28103f3d0c3f65f1" providerId="LiveId" clId="{27CC1CF2-33D5-4D69-AC8F-3B35BD488788}" dt="2022-03-13T22:42:44.757" v="15" actId="20577"/>
        <pc:sldMkLst>
          <pc:docMk/>
          <pc:sldMk cId="0" sldId="266"/>
        </pc:sldMkLst>
        <pc:spChg chg="mod">
          <ac:chgData name="Mahammad" userId="28103f3d0c3f65f1" providerId="LiveId" clId="{27CC1CF2-33D5-4D69-AC8F-3B35BD488788}" dt="2022-03-13T22:42:44.757" v="15" actId="20577"/>
          <ac:spMkLst>
            <pc:docMk/>
            <pc:sldMk cId="0" sldId="266"/>
            <ac:spMk id="2" creationId="{C57222C6-A304-4706-963F-57146A3A3881}"/>
          </ac:spMkLst>
        </pc:spChg>
        <pc:spChg chg="mod">
          <ac:chgData name="Mahammad" userId="28103f3d0c3f65f1" providerId="LiveId" clId="{27CC1CF2-33D5-4D69-AC8F-3B35BD488788}" dt="2022-03-13T22:41:03.825" v="5" actId="404"/>
          <ac:spMkLst>
            <pc:docMk/>
            <pc:sldMk cId="0" sldId="266"/>
            <ac:spMk id="5122" creationId="{00000000-0000-0000-0000-000000000000}"/>
          </ac:spMkLst>
        </pc:spChg>
        <pc:spChg chg="mod">
          <ac:chgData name="Mahammad" userId="28103f3d0c3f65f1" providerId="LiveId" clId="{27CC1CF2-33D5-4D69-AC8F-3B35BD488788}" dt="2022-03-13T22:41:19.021" v="11"/>
          <ac:spMkLst>
            <pc:docMk/>
            <pc:sldMk cId="0" sldId="266"/>
            <ac:spMk id="5123" creationId="{00000000-0000-0000-0000-000000000000}"/>
          </ac:spMkLst>
        </pc:spChg>
      </pc:sldChg>
      <pc:sldChg chg="modSp mod">
        <pc:chgData name="Mahammad" userId="28103f3d0c3f65f1" providerId="LiveId" clId="{27CC1CF2-33D5-4D69-AC8F-3B35BD488788}" dt="2022-03-13T23:10:58.330" v="1041" actId="120"/>
        <pc:sldMkLst>
          <pc:docMk/>
          <pc:sldMk cId="0" sldId="267"/>
        </pc:sldMkLst>
        <pc:spChg chg="mod">
          <ac:chgData name="Mahammad" userId="28103f3d0c3f65f1" providerId="LiveId" clId="{27CC1CF2-33D5-4D69-AC8F-3B35BD488788}" dt="2022-03-13T23:10:58.330" v="1041" actId="120"/>
          <ac:spMkLst>
            <pc:docMk/>
            <pc:sldMk cId="0" sldId="267"/>
            <ac:spMk id="6146" creationId="{00000000-0000-0000-0000-000000000000}"/>
          </ac:spMkLst>
        </pc:spChg>
        <pc:spChg chg="mod">
          <ac:chgData name="Mahammad" userId="28103f3d0c3f65f1" providerId="LiveId" clId="{27CC1CF2-33D5-4D69-AC8F-3B35BD488788}" dt="2022-03-13T22:56:02.485" v="498" actId="20577"/>
          <ac:spMkLst>
            <pc:docMk/>
            <pc:sldMk cId="0" sldId="267"/>
            <ac:spMk id="6147" creationId="{00000000-0000-0000-0000-000000000000}"/>
          </ac:spMkLst>
        </pc:spChg>
        <pc:spChg chg="mod">
          <ac:chgData name="Mahammad" userId="28103f3d0c3f65f1" providerId="LiveId" clId="{27CC1CF2-33D5-4D69-AC8F-3B35BD488788}" dt="2022-03-13T22:46:10.151" v="98" actId="14100"/>
          <ac:spMkLst>
            <pc:docMk/>
            <pc:sldMk cId="0" sldId="267"/>
            <ac:spMk id="6149" creationId="{00000000-0000-0000-0000-000000000000}"/>
          </ac:spMkLst>
        </pc:spChg>
      </pc:sldChg>
      <pc:sldChg chg="modSp del mod">
        <pc:chgData name="Mahammad" userId="28103f3d0c3f65f1" providerId="LiveId" clId="{27CC1CF2-33D5-4D69-AC8F-3B35BD488788}" dt="2022-03-13T23:08:35.762" v="1003" actId="47"/>
        <pc:sldMkLst>
          <pc:docMk/>
          <pc:sldMk cId="2475264907" sldId="271"/>
        </pc:sldMkLst>
        <pc:spChg chg="mod">
          <ac:chgData name="Mahammad" userId="28103f3d0c3f65f1" providerId="LiveId" clId="{27CC1CF2-33D5-4D69-AC8F-3B35BD488788}" dt="2022-03-13T22:46:29.305" v="110" actId="20577"/>
          <ac:spMkLst>
            <pc:docMk/>
            <pc:sldMk cId="2475264907" sldId="271"/>
            <ac:spMk id="6149" creationId="{00000000-0000-0000-0000-000000000000}"/>
          </ac:spMkLst>
        </pc:spChg>
      </pc:sldChg>
      <pc:sldChg chg="addSp delSp modSp mod">
        <pc:chgData name="Mahammad" userId="28103f3d0c3f65f1" providerId="LiveId" clId="{27CC1CF2-33D5-4D69-AC8F-3B35BD488788}" dt="2022-03-13T22:55:28.384" v="471" actId="20577"/>
        <pc:sldMkLst>
          <pc:docMk/>
          <pc:sldMk cId="32602104" sldId="272"/>
        </pc:sldMkLst>
        <pc:spChg chg="del">
          <ac:chgData name="Mahammad" userId="28103f3d0c3f65f1" providerId="LiveId" clId="{27CC1CF2-33D5-4D69-AC8F-3B35BD488788}" dt="2022-03-13T22:44:21.806" v="22" actId="478"/>
          <ac:spMkLst>
            <pc:docMk/>
            <pc:sldMk cId="32602104" sldId="272"/>
            <ac:spMk id="8" creationId="{B55AF0B9-DCFB-4A28-B39A-640A07CE4660}"/>
          </ac:spMkLst>
        </pc:spChg>
        <pc:spChg chg="del">
          <ac:chgData name="Mahammad" userId="28103f3d0c3f65f1" providerId="LiveId" clId="{27CC1CF2-33D5-4D69-AC8F-3B35BD488788}" dt="2022-03-13T22:44:23.069" v="23" actId="478"/>
          <ac:spMkLst>
            <pc:docMk/>
            <pc:sldMk cId="32602104" sldId="272"/>
            <ac:spMk id="13" creationId="{0723562A-EA1B-49BE-BF96-2D6B74241A66}"/>
          </ac:spMkLst>
        </pc:spChg>
        <pc:spChg chg="mod">
          <ac:chgData name="Mahammad" userId="28103f3d0c3f65f1" providerId="LiveId" clId="{27CC1CF2-33D5-4D69-AC8F-3B35BD488788}" dt="2022-03-13T22:49:41.727" v="191" actId="1036"/>
          <ac:spMkLst>
            <pc:docMk/>
            <pc:sldMk cId="32602104" sldId="272"/>
            <ac:spMk id="14" creationId="{FA941A3C-C703-42A9-A01C-6D5AB04DC5A0}"/>
          </ac:spMkLst>
        </pc:spChg>
        <pc:spChg chg="del">
          <ac:chgData name="Mahammad" userId="28103f3d0c3f65f1" providerId="LiveId" clId="{27CC1CF2-33D5-4D69-AC8F-3B35BD488788}" dt="2022-03-13T22:44:20.091" v="21" actId="478"/>
          <ac:spMkLst>
            <pc:docMk/>
            <pc:sldMk cId="32602104" sldId="272"/>
            <ac:spMk id="6147" creationId="{00000000-0000-0000-0000-000000000000}"/>
          </ac:spMkLst>
        </pc:spChg>
        <pc:spChg chg="mod">
          <ac:chgData name="Mahammad" userId="28103f3d0c3f65f1" providerId="LiveId" clId="{27CC1CF2-33D5-4D69-AC8F-3B35BD488788}" dt="2022-03-13T22:55:28.384" v="471" actId="20577"/>
          <ac:spMkLst>
            <pc:docMk/>
            <pc:sldMk cId="32602104" sldId="272"/>
            <ac:spMk id="6149" creationId="{00000000-0000-0000-0000-000000000000}"/>
          </ac:spMkLst>
        </pc:spChg>
        <pc:picChg chg="del">
          <ac:chgData name="Mahammad" userId="28103f3d0c3f65f1" providerId="LiveId" clId="{27CC1CF2-33D5-4D69-AC8F-3B35BD488788}" dt="2022-03-13T22:43:58.140" v="18" actId="478"/>
          <ac:picMkLst>
            <pc:docMk/>
            <pc:sldMk cId="32602104" sldId="272"/>
            <ac:picMk id="3" creationId="{6F400D3F-7441-4CEF-9448-FDF4A23F8A16}"/>
          </ac:picMkLst>
        </pc:picChg>
        <pc:picChg chg="add mod">
          <ac:chgData name="Mahammad" userId="28103f3d0c3f65f1" providerId="LiveId" clId="{27CC1CF2-33D5-4D69-AC8F-3B35BD488788}" dt="2022-03-13T22:45:31.791" v="83" actId="1038"/>
          <ac:picMkLst>
            <pc:docMk/>
            <pc:sldMk cId="32602104" sldId="272"/>
            <ac:picMk id="4" creationId="{2FE0ABF0-3E9C-4982-9B55-F1B0D20E970F}"/>
          </ac:picMkLst>
        </pc:picChg>
        <pc:picChg chg="del">
          <ac:chgData name="Mahammad" userId="28103f3d0c3f65f1" providerId="LiveId" clId="{27CC1CF2-33D5-4D69-AC8F-3B35BD488788}" dt="2022-03-13T22:43:58.799" v="19" actId="478"/>
          <ac:picMkLst>
            <pc:docMk/>
            <pc:sldMk cId="32602104" sldId="272"/>
            <ac:picMk id="5" creationId="{FE6E030D-0A3E-4758-927F-3D913A405FDD}"/>
          </ac:picMkLst>
        </pc:picChg>
        <pc:picChg chg="del">
          <ac:chgData name="Mahammad" userId="28103f3d0c3f65f1" providerId="LiveId" clId="{27CC1CF2-33D5-4D69-AC8F-3B35BD488788}" dt="2022-03-13T22:43:59.270" v="20" actId="478"/>
          <ac:picMkLst>
            <pc:docMk/>
            <pc:sldMk cId="32602104" sldId="272"/>
            <ac:picMk id="7" creationId="{09D5E50F-35BB-4831-876E-C12D7352B439}"/>
          </ac:picMkLst>
        </pc:picChg>
      </pc:sldChg>
      <pc:sldChg chg="addSp delSp modSp mod">
        <pc:chgData name="Mahammad" userId="28103f3d0c3f65f1" providerId="LiveId" clId="{27CC1CF2-33D5-4D69-AC8F-3B35BD488788}" dt="2022-03-13T22:55:13.537" v="462" actId="20577"/>
        <pc:sldMkLst>
          <pc:docMk/>
          <pc:sldMk cId="1102406756" sldId="273"/>
        </pc:sldMkLst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4" creationId="{8DB9F288-D1B6-4E8C-A6EA-B8793CF6E592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5" creationId="{53B09181-F945-4B88-814A-E1907DE21B78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9" creationId="{B643AA8C-B353-4138-95AC-66A4670FE549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10" creationId="{C6D47EF7-1062-4A28-AAF7-37ADE19A15F1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11" creationId="{D33D9826-91CD-4E08-9D69-C996755F6EE7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12" creationId="{06EC9AF7-ECAC-4A07-A2FD-57A33712E28B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14" creationId="{83CED3EA-21F3-4CA6-B8C6-00D307325166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15" creationId="{B3E0522E-8F89-4040-88A0-D701E5359FF5}"/>
          </ac:spMkLst>
        </pc:spChg>
        <pc:spChg chg="mod">
          <ac:chgData name="Mahammad" userId="28103f3d0c3f65f1" providerId="LiveId" clId="{27CC1CF2-33D5-4D69-AC8F-3B35BD488788}" dt="2022-03-13T22:52:27.947" v="390" actId="1038"/>
          <ac:spMkLst>
            <pc:docMk/>
            <pc:sldMk cId="1102406756" sldId="273"/>
            <ac:spMk id="16" creationId="{12EE6EF1-E335-4C69-8D18-FF3593CC624F}"/>
          </ac:spMkLst>
        </pc:spChg>
        <pc:spChg chg="mod">
          <ac:chgData name="Mahammad" userId="28103f3d0c3f65f1" providerId="LiveId" clId="{27CC1CF2-33D5-4D69-AC8F-3B35BD488788}" dt="2022-03-13T22:52:33.632" v="391" actId="1035"/>
          <ac:spMkLst>
            <pc:docMk/>
            <pc:sldMk cId="1102406756" sldId="273"/>
            <ac:spMk id="6146" creationId="{00000000-0000-0000-0000-000000000000}"/>
          </ac:spMkLst>
        </pc:spChg>
        <pc:spChg chg="mod">
          <ac:chgData name="Mahammad" userId="28103f3d0c3f65f1" providerId="LiveId" clId="{27CC1CF2-33D5-4D69-AC8F-3B35BD488788}" dt="2022-03-13T22:55:13.537" v="462" actId="20577"/>
          <ac:spMkLst>
            <pc:docMk/>
            <pc:sldMk cId="1102406756" sldId="273"/>
            <ac:spMk id="6149" creationId="{00000000-0000-0000-0000-000000000000}"/>
          </ac:spMkLst>
        </pc:spChg>
        <pc:picChg chg="del">
          <ac:chgData name="Mahammad" userId="28103f3d0c3f65f1" providerId="LiveId" clId="{27CC1CF2-33D5-4D69-AC8F-3B35BD488788}" dt="2022-03-13T22:52:38.671" v="392" actId="478"/>
          <ac:picMkLst>
            <pc:docMk/>
            <pc:sldMk cId="1102406756" sldId="273"/>
            <ac:picMk id="3" creationId="{E6B22715-883E-482C-96C6-7D680EDEE426}"/>
          </ac:picMkLst>
        </pc:picChg>
        <pc:picChg chg="add mod">
          <ac:chgData name="Mahammad" userId="28103f3d0c3f65f1" providerId="LiveId" clId="{27CC1CF2-33D5-4D69-AC8F-3B35BD488788}" dt="2022-03-13T22:54:21.455" v="424" actId="14100"/>
          <ac:picMkLst>
            <pc:docMk/>
            <pc:sldMk cId="1102406756" sldId="273"/>
            <ac:picMk id="6" creationId="{8D8736C4-57C1-45DF-93AE-21F389CD06C7}"/>
          </ac:picMkLst>
        </pc:picChg>
        <pc:picChg chg="add mod">
          <ac:chgData name="Mahammad" userId="28103f3d0c3f65f1" providerId="LiveId" clId="{27CC1CF2-33D5-4D69-AC8F-3B35BD488788}" dt="2022-03-13T22:54:47.348" v="450" actId="1036"/>
          <ac:picMkLst>
            <pc:docMk/>
            <pc:sldMk cId="1102406756" sldId="273"/>
            <ac:picMk id="13" creationId="{0049063C-6D2E-4D28-A4F6-499C65502B18}"/>
          </ac:picMkLst>
        </pc:picChg>
        <pc:picChg chg="add mod">
          <ac:chgData name="Mahammad" userId="28103f3d0c3f65f1" providerId="LiveId" clId="{27CC1CF2-33D5-4D69-AC8F-3B35BD488788}" dt="2022-03-13T22:54:37.544" v="441" actId="1037"/>
          <ac:picMkLst>
            <pc:docMk/>
            <pc:sldMk cId="1102406756" sldId="273"/>
            <ac:picMk id="18" creationId="{752BE549-3282-49C6-8F00-E28ADA78D5FC}"/>
          </ac:picMkLst>
        </pc:picChg>
        <pc:cxnChg chg="mod">
          <ac:chgData name="Mahammad" userId="28103f3d0c3f65f1" providerId="LiveId" clId="{27CC1CF2-33D5-4D69-AC8F-3B35BD488788}" dt="2022-03-13T22:52:27.947" v="390" actId="1038"/>
          <ac:cxnSpMkLst>
            <pc:docMk/>
            <pc:sldMk cId="1102406756" sldId="273"/>
            <ac:cxnSpMk id="7" creationId="{48379779-EF85-4FE4-A751-287AB2C31732}"/>
          </ac:cxnSpMkLst>
        </pc:cxnChg>
      </pc:sldChg>
      <pc:sldChg chg="del">
        <pc:chgData name="Mahammad" userId="28103f3d0c3f65f1" providerId="LiveId" clId="{27CC1CF2-33D5-4D69-AC8F-3B35BD488788}" dt="2022-03-13T22:47:25.012" v="133" actId="47"/>
        <pc:sldMkLst>
          <pc:docMk/>
          <pc:sldMk cId="2371279026" sldId="275"/>
        </pc:sldMkLst>
      </pc:sldChg>
      <pc:sldChg chg="del">
        <pc:chgData name="Mahammad" userId="28103f3d0c3f65f1" providerId="LiveId" clId="{27CC1CF2-33D5-4D69-AC8F-3B35BD488788}" dt="2022-03-13T22:47:20.450" v="132" actId="47"/>
        <pc:sldMkLst>
          <pc:docMk/>
          <pc:sldMk cId="4057827458" sldId="276"/>
        </pc:sldMkLst>
      </pc:sldChg>
      <pc:sldChg chg="del">
        <pc:chgData name="Mahammad" userId="28103f3d0c3f65f1" providerId="LiveId" clId="{27CC1CF2-33D5-4D69-AC8F-3B35BD488788}" dt="2022-03-13T22:47:19.742" v="131" actId="47"/>
        <pc:sldMkLst>
          <pc:docMk/>
          <pc:sldMk cId="337427084" sldId="277"/>
        </pc:sldMkLst>
      </pc:sldChg>
      <pc:sldChg chg="del">
        <pc:chgData name="Mahammad" userId="28103f3d0c3f65f1" providerId="LiveId" clId="{27CC1CF2-33D5-4D69-AC8F-3B35BD488788}" dt="2022-03-13T22:47:16.669" v="130" actId="47"/>
        <pc:sldMkLst>
          <pc:docMk/>
          <pc:sldMk cId="2479113028" sldId="278"/>
        </pc:sldMkLst>
      </pc:sldChg>
      <pc:sldChg chg="del">
        <pc:chgData name="Mahammad" userId="28103f3d0c3f65f1" providerId="LiveId" clId="{27CC1CF2-33D5-4D69-AC8F-3B35BD488788}" dt="2022-03-13T22:43:12.333" v="16" actId="47"/>
        <pc:sldMkLst>
          <pc:docMk/>
          <pc:sldMk cId="812609838" sldId="279"/>
        </pc:sldMkLst>
      </pc:sldChg>
      <pc:sldChg chg="del">
        <pc:chgData name="Mahammad" userId="28103f3d0c3f65f1" providerId="LiveId" clId="{27CC1CF2-33D5-4D69-AC8F-3B35BD488788}" dt="2022-03-13T22:47:14.246" v="129" actId="47"/>
        <pc:sldMkLst>
          <pc:docMk/>
          <pc:sldMk cId="519815377" sldId="280"/>
        </pc:sldMkLst>
      </pc:sldChg>
      <pc:sldChg chg="modSp mod">
        <pc:chgData name="Mahammad" userId="28103f3d0c3f65f1" providerId="LiveId" clId="{27CC1CF2-33D5-4D69-AC8F-3B35BD488788}" dt="2022-03-13T22:59:15.297" v="570" actId="20577"/>
        <pc:sldMkLst>
          <pc:docMk/>
          <pc:sldMk cId="2087455606" sldId="282"/>
        </pc:sldMkLst>
        <pc:spChg chg="mod">
          <ac:chgData name="Mahammad" userId="28103f3d0c3f65f1" providerId="LiveId" clId="{27CC1CF2-33D5-4D69-AC8F-3B35BD488788}" dt="2022-03-13T22:58:04.176" v="560" actId="1076"/>
          <ac:spMkLst>
            <pc:docMk/>
            <pc:sldMk cId="2087455606" sldId="282"/>
            <ac:spMk id="6" creationId="{C8EAE66C-7A6E-4536-A1CD-AA3B77DCF7CF}"/>
          </ac:spMkLst>
        </pc:spChg>
        <pc:spChg chg="mod">
          <ac:chgData name="Mahammad" userId="28103f3d0c3f65f1" providerId="LiveId" clId="{27CC1CF2-33D5-4D69-AC8F-3B35BD488788}" dt="2022-03-13T22:59:15.297" v="570" actId="20577"/>
          <ac:spMkLst>
            <pc:docMk/>
            <pc:sldMk cId="2087455606" sldId="282"/>
            <ac:spMk id="6149" creationId="{00000000-0000-0000-0000-000000000000}"/>
          </ac:spMkLst>
        </pc:spChg>
      </pc:sldChg>
      <pc:sldChg chg="del">
        <pc:chgData name="Mahammad" userId="28103f3d0c3f65f1" providerId="LiveId" clId="{27CC1CF2-33D5-4D69-AC8F-3B35BD488788}" dt="2022-03-13T22:43:14.447" v="17" actId="47"/>
        <pc:sldMkLst>
          <pc:docMk/>
          <pc:sldMk cId="683454080" sldId="283"/>
        </pc:sldMkLst>
      </pc:sldChg>
      <pc:sldChg chg="addSp delSp modSp mod">
        <pc:chgData name="Mahammad" userId="28103f3d0c3f65f1" providerId="LiveId" clId="{27CC1CF2-33D5-4D69-AC8F-3B35BD488788}" dt="2022-03-13T23:10:51.096" v="1040" actId="1076"/>
        <pc:sldMkLst>
          <pc:docMk/>
          <pc:sldMk cId="2174340876" sldId="285"/>
        </pc:sldMkLst>
        <pc:spChg chg="del">
          <ac:chgData name="Mahammad" userId="28103f3d0c3f65f1" providerId="LiveId" clId="{27CC1CF2-33D5-4D69-AC8F-3B35BD488788}" dt="2022-03-13T23:09:40.928" v="1004" actId="478"/>
          <ac:spMkLst>
            <pc:docMk/>
            <pc:sldMk cId="2174340876" sldId="285"/>
            <ac:spMk id="2" creationId="{0921375E-AD3C-4DD0-9FA3-306E9C09B808}"/>
          </ac:spMkLst>
        </pc:spChg>
        <pc:spChg chg="add mod">
          <ac:chgData name="Mahammad" userId="28103f3d0c3f65f1" providerId="LiveId" clId="{27CC1CF2-33D5-4D69-AC8F-3B35BD488788}" dt="2022-03-13T23:10:51.096" v="1040" actId="1076"/>
          <ac:spMkLst>
            <pc:docMk/>
            <pc:sldMk cId="2174340876" sldId="285"/>
            <ac:spMk id="5" creationId="{78A416FF-7377-4EE6-8FA8-A568AF25360F}"/>
          </ac:spMkLst>
        </pc:spChg>
        <pc:spChg chg="mod">
          <ac:chgData name="Mahammad" userId="28103f3d0c3f65f1" providerId="LiveId" clId="{27CC1CF2-33D5-4D69-AC8F-3B35BD488788}" dt="2022-03-13T22:56:12.054" v="515" actId="20577"/>
          <ac:spMkLst>
            <pc:docMk/>
            <pc:sldMk cId="2174340876" sldId="285"/>
            <ac:spMk id="6146" creationId="{00000000-0000-0000-0000-000000000000}"/>
          </ac:spMkLst>
        </pc:spChg>
        <pc:spChg chg="mod">
          <ac:chgData name="Mahammad" userId="28103f3d0c3f65f1" providerId="LiveId" clId="{27CC1CF2-33D5-4D69-AC8F-3B35BD488788}" dt="2022-03-13T22:46:52.260" v="128" actId="20577"/>
          <ac:spMkLst>
            <pc:docMk/>
            <pc:sldMk cId="2174340876" sldId="285"/>
            <ac:spMk id="6149" creationId="{00000000-0000-0000-0000-000000000000}"/>
          </ac:spMkLst>
        </pc:spChg>
        <pc:picChg chg="add mod">
          <ac:chgData name="Mahammad" userId="28103f3d0c3f65f1" providerId="LiveId" clId="{27CC1CF2-33D5-4D69-AC8F-3B35BD488788}" dt="2022-03-13T23:10:01.093" v="1013" actId="1076"/>
          <ac:picMkLst>
            <pc:docMk/>
            <pc:sldMk cId="2174340876" sldId="285"/>
            <ac:picMk id="4" creationId="{B6EF698B-8BA0-4E31-8F71-6A5F03B59BD7}"/>
          </ac:picMkLst>
        </pc:picChg>
      </pc:sldChg>
      <pc:sldChg chg="addSp delSp modSp add mod">
        <pc:chgData name="Mahammad" userId="28103f3d0c3f65f1" providerId="LiveId" clId="{27CC1CF2-33D5-4D69-AC8F-3B35BD488788}" dt="2022-03-13T22:55:36.026" v="480" actId="20577"/>
        <pc:sldMkLst>
          <pc:docMk/>
          <pc:sldMk cId="1424174866" sldId="286"/>
        </pc:sldMkLst>
        <pc:spChg chg="mod">
          <ac:chgData name="Mahammad" userId="28103f3d0c3f65f1" providerId="LiveId" clId="{27CC1CF2-33D5-4D69-AC8F-3B35BD488788}" dt="2022-03-13T22:49:32.968" v="188" actId="1076"/>
          <ac:spMkLst>
            <pc:docMk/>
            <pc:sldMk cId="1424174866" sldId="286"/>
            <ac:spMk id="14" creationId="{FA941A3C-C703-42A9-A01C-6D5AB04DC5A0}"/>
          </ac:spMkLst>
        </pc:spChg>
        <pc:spChg chg="mod">
          <ac:chgData name="Mahammad" userId="28103f3d0c3f65f1" providerId="LiveId" clId="{27CC1CF2-33D5-4D69-AC8F-3B35BD488788}" dt="2022-03-13T22:55:36.026" v="480" actId="20577"/>
          <ac:spMkLst>
            <pc:docMk/>
            <pc:sldMk cId="1424174866" sldId="286"/>
            <ac:spMk id="6149" creationId="{00000000-0000-0000-0000-000000000000}"/>
          </ac:spMkLst>
        </pc:spChg>
        <pc:picChg chg="add mod">
          <ac:chgData name="Mahammad" userId="28103f3d0c3f65f1" providerId="LiveId" clId="{27CC1CF2-33D5-4D69-AC8F-3B35BD488788}" dt="2022-03-13T22:48:25.959" v="143" actId="14100"/>
          <ac:picMkLst>
            <pc:docMk/>
            <pc:sldMk cId="1424174866" sldId="286"/>
            <ac:picMk id="3" creationId="{CD1D3A07-179D-4039-8B2F-381484BAA002}"/>
          </ac:picMkLst>
        </pc:picChg>
        <pc:picChg chg="del">
          <ac:chgData name="Mahammad" userId="28103f3d0c3f65f1" providerId="LiveId" clId="{27CC1CF2-33D5-4D69-AC8F-3B35BD488788}" dt="2022-03-13T22:47:46.529" v="136" actId="478"/>
          <ac:picMkLst>
            <pc:docMk/>
            <pc:sldMk cId="1424174866" sldId="286"/>
            <ac:picMk id="4" creationId="{2FE0ABF0-3E9C-4982-9B55-F1B0D20E970F}"/>
          </ac:picMkLst>
        </pc:picChg>
      </pc:sldChg>
      <pc:sldChg chg="addSp delSp modSp add mod">
        <pc:chgData name="Mahammad" userId="28103f3d0c3f65f1" providerId="LiveId" clId="{27CC1CF2-33D5-4D69-AC8F-3B35BD488788}" dt="2022-03-13T23:08:32.524" v="1002" actId="1036"/>
        <pc:sldMkLst>
          <pc:docMk/>
          <pc:sldMk cId="1574058694" sldId="287"/>
        </pc:sldMkLst>
        <pc:spChg chg="del">
          <ac:chgData name="Mahammad" userId="28103f3d0c3f65f1" providerId="LiveId" clId="{27CC1CF2-33D5-4D69-AC8F-3B35BD488788}" dt="2022-03-13T23:04:32.805" v="584" actId="478"/>
          <ac:spMkLst>
            <pc:docMk/>
            <pc:sldMk cId="1574058694" sldId="287"/>
            <ac:spMk id="9" creationId="{1FC844BE-76A2-4225-BCFE-17A5EADFB16B}"/>
          </ac:spMkLst>
        </pc:spChg>
        <pc:spChg chg="del">
          <ac:chgData name="Mahammad" userId="28103f3d0c3f65f1" providerId="LiveId" clId="{27CC1CF2-33D5-4D69-AC8F-3B35BD488788}" dt="2022-03-13T23:04:24.131" v="573" actId="478"/>
          <ac:spMkLst>
            <pc:docMk/>
            <pc:sldMk cId="1574058694" sldId="287"/>
            <ac:spMk id="11" creationId="{C0F92EDB-DB40-479F-8591-2B00F5C2F948}"/>
          </ac:spMkLst>
        </pc:spChg>
        <pc:spChg chg="del">
          <ac:chgData name="Mahammad" userId="28103f3d0c3f65f1" providerId="LiveId" clId="{27CC1CF2-33D5-4D69-AC8F-3B35BD488788}" dt="2022-03-13T23:04:34.814" v="586" actId="478"/>
          <ac:spMkLst>
            <pc:docMk/>
            <pc:sldMk cId="1574058694" sldId="287"/>
            <ac:spMk id="15" creationId="{B68984CB-5C64-43EC-9C8A-779E0142C610}"/>
          </ac:spMkLst>
        </pc:spChg>
        <pc:spChg chg="del">
          <ac:chgData name="Mahammad" userId="28103f3d0c3f65f1" providerId="LiveId" clId="{27CC1CF2-33D5-4D69-AC8F-3B35BD488788}" dt="2022-03-13T23:04:25.063" v="574" actId="478"/>
          <ac:spMkLst>
            <pc:docMk/>
            <pc:sldMk cId="1574058694" sldId="287"/>
            <ac:spMk id="16" creationId="{B7AF1176-6E7C-4129-93BE-2E9A927ECC84}"/>
          </ac:spMkLst>
        </pc:spChg>
        <pc:spChg chg="del">
          <ac:chgData name="Mahammad" userId="28103f3d0c3f65f1" providerId="LiveId" clId="{27CC1CF2-33D5-4D69-AC8F-3B35BD488788}" dt="2022-03-13T23:04:29.616" v="581" actId="478"/>
          <ac:spMkLst>
            <pc:docMk/>
            <pc:sldMk cId="1574058694" sldId="287"/>
            <ac:spMk id="17" creationId="{1CD4E318-A794-4CBD-814C-C710705715A6}"/>
          </ac:spMkLst>
        </pc:spChg>
        <pc:spChg chg="del">
          <ac:chgData name="Mahammad" userId="28103f3d0c3f65f1" providerId="LiveId" clId="{27CC1CF2-33D5-4D69-AC8F-3B35BD488788}" dt="2022-03-13T23:04:26.825" v="577" actId="478"/>
          <ac:spMkLst>
            <pc:docMk/>
            <pc:sldMk cId="1574058694" sldId="287"/>
            <ac:spMk id="18" creationId="{E1207F71-BF1F-4A21-8439-5FF4D23CEBCC}"/>
          </ac:spMkLst>
        </pc:spChg>
        <pc:spChg chg="del">
          <ac:chgData name="Mahammad" userId="28103f3d0c3f65f1" providerId="LiveId" clId="{27CC1CF2-33D5-4D69-AC8F-3B35BD488788}" dt="2022-03-13T23:04:28.913" v="580" actId="478"/>
          <ac:spMkLst>
            <pc:docMk/>
            <pc:sldMk cId="1574058694" sldId="287"/>
            <ac:spMk id="19" creationId="{1DAC0691-E486-4484-B799-9C65CFE660D0}"/>
          </ac:spMkLst>
        </pc:spChg>
        <pc:spChg chg="del mod">
          <ac:chgData name="Mahammad" userId="28103f3d0c3f65f1" providerId="LiveId" clId="{27CC1CF2-33D5-4D69-AC8F-3B35BD488788}" dt="2022-03-13T23:04:27.904" v="579" actId="478"/>
          <ac:spMkLst>
            <pc:docMk/>
            <pc:sldMk cId="1574058694" sldId="287"/>
            <ac:spMk id="20" creationId="{D32CE2DD-3552-455E-8DC5-D6ECCA5E3F58}"/>
          </ac:spMkLst>
        </pc:spChg>
        <pc:spChg chg="mod">
          <ac:chgData name="Mahammad" userId="28103f3d0c3f65f1" providerId="LiveId" clId="{27CC1CF2-33D5-4D69-AC8F-3B35BD488788}" dt="2022-03-13T23:08:32.524" v="1002" actId="1036"/>
          <ac:spMkLst>
            <pc:docMk/>
            <pc:sldMk cId="1574058694" sldId="287"/>
            <ac:spMk id="6147" creationId="{00000000-0000-0000-0000-000000000000}"/>
          </ac:spMkLst>
        </pc:spChg>
        <pc:picChg chg="del">
          <ac:chgData name="Mahammad" userId="28103f3d0c3f65f1" providerId="LiveId" clId="{27CC1CF2-33D5-4D69-AC8F-3B35BD488788}" dt="2022-03-13T23:04:22.531" v="572" actId="478"/>
          <ac:picMkLst>
            <pc:docMk/>
            <pc:sldMk cId="1574058694" sldId="287"/>
            <ac:picMk id="3" creationId="{5044E66A-7E70-49C4-A77E-4C7740E6E1EF}"/>
          </ac:picMkLst>
        </pc:picChg>
        <pc:picChg chg="add mod">
          <ac:chgData name="Mahammad" userId="28103f3d0c3f65f1" providerId="LiveId" clId="{27CC1CF2-33D5-4D69-AC8F-3B35BD488788}" dt="2022-03-13T23:08:29.138" v="997" actId="1036"/>
          <ac:picMkLst>
            <pc:docMk/>
            <pc:sldMk cId="1574058694" sldId="287"/>
            <ac:picMk id="4" creationId="{11A1678A-F3F3-4DA4-B93E-AEFB31D06A61}"/>
          </ac:picMkLst>
        </pc:picChg>
        <pc:picChg chg="del">
          <ac:chgData name="Mahammad" userId="28103f3d0c3f65f1" providerId="LiveId" clId="{27CC1CF2-33D5-4D69-AC8F-3B35BD488788}" dt="2022-03-13T23:04:33.341" v="585" actId="478"/>
          <ac:picMkLst>
            <pc:docMk/>
            <pc:sldMk cId="1574058694" sldId="287"/>
            <ac:picMk id="5" creationId="{423D80AD-DE02-49CD-8035-217D15549CEA}"/>
          </ac:picMkLst>
        </pc:picChg>
        <pc:picChg chg="del">
          <ac:chgData name="Mahammad" userId="28103f3d0c3f65f1" providerId="LiveId" clId="{27CC1CF2-33D5-4D69-AC8F-3B35BD488788}" dt="2022-03-13T23:04:26.251" v="576" actId="478"/>
          <ac:picMkLst>
            <pc:docMk/>
            <pc:sldMk cId="1574058694" sldId="287"/>
            <ac:picMk id="7" creationId="{CCEB0CE3-5112-42F6-8F66-B2F1BC60822A}"/>
          </ac:picMkLst>
        </pc:picChg>
        <pc:picChg chg="del">
          <ac:chgData name="Mahammad" userId="28103f3d0c3f65f1" providerId="LiveId" clId="{27CC1CF2-33D5-4D69-AC8F-3B35BD488788}" dt="2022-03-13T23:04:30.112" v="582" actId="478"/>
          <ac:picMkLst>
            <pc:docMk/>
            <pc:sldMk cId="1574058694" sldId="287"/>
            <ac:picMk id="8" creationId="{99CFB6E7-1F29-4B43-8099-02FF7035DAE9}"/>
          </ac:picMkLst>
        </pc:picChg>
        <pc:picChg chg="del">
          <ac:chgData name="Mahammad" userId="28103f3d0c3f65f1" providerId="LiveId" clId="{27CC1CF2-33D5-4D69-AC8F-3B35BD488788}" dt="2022-03-13T23:04:25.739" v="575" actId="478"/>
          <ac:picMkLst>
            <pc:docMk/>
            <pc:sldMk cId="1574058694" sldId="287"/>
            <ac:picMk id="10" creationId="{58392423-9DDE-4034-B294-641F2216FEF8}"/>
          </ac:picMkLst>
        </pc:picChg>
        <pc:picChg chg="del">
          <ac:chgData name="Mahammad" userId="28103f3d0c3f65f1" providerId="LiveId" clId="{27CC1CF2-33D5-4D69-AC8F-3B35BD488788}" dt="2022-03-13T23:04:31.308" v="583" actId="478"/>
          <ac:picMkLst>
            <pc:docMk/>
            <pc:sldMk cId="1574058694" sldId="287"/>
            <ac:picMk id="13" creationId="{FD91E1A0-49E4-43F3-BD5F-FD413664E33C}"/>
          </ac:picMkLst>
        </pc:picChg>
      </pc:sldChg>
    </pc:docChg>
  </pc:docChgLst>
  <pc:docChgLst>
    <pc:chgData name="Mahammad" userId="28103f3d0c3f65f1" providerId="LiveId" clId="{AB6D7788-8373-4C0A-8600-9394243FC49C}"/>
    <pc:docChg chg="undo custSel addSld delSld modSld sldOrd">
      <pc:chgData name="Mahammad" userId="28103f3d0c3f65f1" providerId="LiveId" clId="{AB6D7788-8373-4C0A-8600-9394243FC49C}" dt="2021-12-01T20:29:22.562" v="4148" actId="47"/>
      <pc:docMkLst>
        <pc:docMk/>
      </pc:docMkLst>
      <pc:sldChg chg="addSp modSp mod">
        <pc:chgData name="Mahammad" userId="28103f3d0c3f65f1" providerId="LiveId" clId="{AB6D7788-8373-4C0A-8600-9394243FC49C}" dt="2021-11-13T21:37:45.414" v="92" actId="1036"/>
        <pc:sldMkLst>
          <pc:docMk/>
          <pc:sldMk cId="0" sldId="266"/>
        </pc:sldMkLst>
        <pc:spChg chg="add mod">
          <ac:chgData name="Mahammad" userId="28103f3d0c3f65f1" providerId="LiveId" clId="{AB6D7788-8373-4C0A-8600-9394243FC49C}" dt="2021-11-13T21:37:45.414" v="92" actId="1036"/>
          <ac:spMkLst>
            <pc:docMk/>
            <pc:sldMk cId="0" sldId="266"/>
            <ac:spMk id="2" creationId="{C57222C6-A304-4706-963F-57146A3A3881}"/>
          </ac:spMkLst>
        </pc:spChg>
        <pc:spChg chg="mod">
          <ac:chgData name="Mahammad" userId="28103f3d0c3f65f1" providerId="LiveId" clId="{AB6D7788-8373-4C0A-8600-9394243FC49C}" dt="2021-11-13T21:36:27.064" v="12" actId="1076"/>
          <ac:spMkLst>
            <pc:docMk/>
            <pc:sldMk cId="0" sldId="266"/>
            <ac:spMk id="5122" creationId="{00000000-0000-0000-0000-000000000000}"/>
          </ac:spMkLst>
        </pc:spChg>
        <pc:spChg chg="mod">
          <ac:chgData name="Mahammad" userId="28103f3d0c3f65f1" providerId="LiveId" clId="{AB6D7788-8373-4C0A-8600-9394243FC49C}" dt="2021-11-13T21:37:42.980" v="87" actId="1035"/>
          <ac:spMkLst>
            <pc:docMk/>
            <pc:sldMk cId="0" sldId="266"/>
            <ac:spMk id="5123" creationId="{00000000-0000-0000-0000-000000000000}"/>
          </ac:spMkLst>
        </pc:spChg>
      </pc:sldChg>
      <pc:sldChg chg="modSp mod">
        <pc:chgData name="Mahammad" userId="28103f3d0c3f65f1" providerId="LiveId" clId="{AB6D7788-8373-4C0A-8600-9394243FC49C}" dt="2021-11-29T05:04:18.099" v="3047" actId="20577"/>
        <pc:sldMkLst>
          <pc:docMk/>
          <pc:sldMk cId="0" sldId="267"/>
        </pc:sldMkLst>
        <pc:spChg chg="mod">
          <ac:chgData name="Mahammad" userId="28103f3d0c3f65f1" providerId="LiveId" clId="{AB6D7788-8373-4C0A-8600-9394243FC49C}" dt="2021-11-13T21:44:48.788" v="309" actId="1076"/>
          <ac:spMkLst>
            <pc:docMk/>
            <pc:sldMk cId="0" sldId="267"/>
            <ac:spMk id="6146" creationId="{00000000-0000-0000-0000-000000000000}"/>
          </ac:spMkLst>
        </pc:spChg>
        <pc:spChg chg="mod">
          <ac:chgData name="Mahammad" userId="28103f3d0c3f65f1" providerId="LiveId" clId="{AB6D7788-8373-4C0A-8600-9394243FC49C}" dt="2021-11-29T05:04:18.099" v="3047" actId="20577"/>
          <ac:spMkLst>
            <pc:docMk/>
            <pc:sldMk cId="0" sldId="267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6:27.492" v="344" actId="20577"/>
          <ac:spMkLst>
            <pc:docMk/>
            <pc:sldMk cId="0" sldId="267"/>
            <ac:spMk id="6149" creationId="{00000000-0000-0000-0000-000000000000}"/>
          </ac:spMkLst>
        </pc:spChg>
      </pc:sldChg>
      <pc:sldChg chg="modSp mod">
        <pc:chgData name="Mahammad" userId="28103f3d0c3f65f1" providerId="LiveId" clId="{AB6D7788-8373-4C0A-8600-9394243FC49C}" dt="2021-11-14T00:11:44.248" v="2884" actId="1076"/>
        <pc:sldMkLst>
          <pc:docMk/>
          <pc:sldMk cId="0" sldId="268"/>
        </pc:sldMkLst>
        <pc:spChg chg="mod">
          <ac:chgData name="Mahammad" userId="28103f3d0c3f65f1" providerId="LiveId" clId="{AB6D7788-8373-4C0A-8600-9394243FC49C}" dt="2021-11-14T00:11:44.248" v="2884" actId="1076"/>
          <ac:spMkLst>
            <pc:docMk/>
            <pc:sldMk cId="0" sldId="268"/>
            <ac:spMk id="8194" creationId="{00000000-0000-0000-0000-000000000000}"/>
          </ac:spMkLst>
        </pc:spChg>
        <pc:spChg chg="mod">
          <ac:chgData name="Mahammad" userId="28103f3d0c3f65f1" providerId="LiveId" clId="{AB6D7788-8373-4C0A-8600-9394243FC49C}" dt="2021-11-13T21:47:36.038" v="360" actId="1037"/>
          <ac:spMkLst>
            <pc:docMk/>
            <pc:sldMk cId="0" sldId="268"/>
            <ac:spMk id="8195" creationId="{00000000-0000-0000-0000-000000000000}"/>
          </ac:spMkLst>
        </pc:spChg>
      </pc:sldChg>
      <pc:sldChg chg="del">
        <pc:chgData name="Mahammad" userId="28103f3d0c3f65f1" providerId="LiveId" clId="{AB6D7788-8373-4C0A-8600-9394243FC49C}" dt="2021-11-13T21:47:25.257" v="353" actId="47"/>
        <pc:sldMkLst>
          <pc:docMk/>
          <pc:sldMk cId="0" sldId="269"/>
        </pc:sldMkLst>
      </pc:sldChg>
      <pc:sldChg chg="del">
        <pc:chgData name="Mahammad" userId="28103f3d0c3f65f1" providerId="LiveId" clId="{AB6D7788-8373-4C0A-8600-9394243FC49C}" dt="2021-11-13T21:43:50.232" v="308" actId="47"/>
        <pc:sldMkLst>
          <pc:docMk/>
          <pc:sldMk cId="0" sldId="270"/>
        </pc:sldMkLst>
      </pc:sldChg>
      <pc:sldChg chg="addSp modSp add mod modNotesTx">
        <pc:chgData name="Mahammad" userId="28103f3d0c3f65f1" providerId="LiveId" clId="{AB6D7788-8373-4C0A-8600-9394243FC49C}" dt="2021-11-29T05:11:49.235" v="3400" actId="20577"/>
        <pc:sldMkLst>
          <pc:docMk/>
          <pc:sldMk cId="2475264907" sldId="271"/>
        </pc:sldMkLst>
        <pc:spChg chg="add mod">
          <ac:chgData name="Mahammad" userId="28103f3d0c3f65f1" providerId="LiveId" clId="{AB6D7788-8373-4C0A-8600-9394243FC49C}" dt="2021-11-29T05:05:22.450" v="3051" actId="1037"/>
          <ac:spMkLst>
            <pc:docMk/>
            <pc:sldMk cId="2475264907" sldId="271"/>
            <ac:spMk id="9" creationId="{1FC844BE-76A2-4225-BCFE-17A5EADFB16B}"/>
          </ac:spMkLst>
        </pc:spChg>
        <pc:spChg chg="add mod">
          <ac:chgData name="Mahammad" userId="28103f3d0c3f65f1" providerId="LiveId" clId="{AB6D7788-8373-4C0A-8600-9394243FC49C}" dt="2021-11-14T00:15:52.335" v="2949" actId="14100"/>
          <ac:spMkLst>
            <pc:docMk/>
            <pc:sldMk cId="2475264907" sldId="271"/>
            <ac:spMk id="11" creationId="{C0F92EDB-DB40-479F-8591-2B00F5C2F948}"/>
          </ac:spMkLst>
        </pc:spChg>
        <pc:spChg chg="add mod">
          <ac:chgData name="Mahammad" userId="28103f3d0c3f65f1" providerId="LiveId" clId="{AB6D7788-8373-4C0A-8600-9394243FC49C}" dt="2021-11-29T05:05:27.409" v="3052" actId="1037"/>
          <ac:spMkLst>
            <pc:docMk/>
            <pc:sldMk cId="2475264907" sldId="271"/>
            <ac:spMk id="15" creationId="{B68984CB-5C64-43EC-9C8A-779E0142C610}"/>
          </ac:spMkLst>
        </pc:spChg>
        <pc:spChg chg="add mod">
          <ac:chgData name="Mahammad" userId="28103f3d0c3f65f1" providerId="LiveId" clId="{AB6D7788-8373-4C0A-8600-9394243FC49C}" dt="2021-11-14T00:13:53.429" v="2901" actId="1038"/>
          <ac:spMkLst>
            <pc:docMk/>
            <pc:sldMk cId="2475264907" sldId="271"/>
            <ac:spMk id="16" creationId="{B7AF1176-6E7C-4129-93BE-2E9A927ECC84}"/>
          </ac:spMkLst>
        </pc:spChg>
        <pc:spChg chg="add mod">
          <ac:chgData name="Mahammad" userId="28103f3d0c3f65f1" providerId="LiveId" clId="{AB6D7788-8373-4C0A-8600-9394243FC49C}" dt="2021-11-14T00:13:57.139" v="2907" actId="1036"/>
          <ac:spMkLst>
            <pc:docMk/>
            <pc:sldMk cId="2475264907" sldId="271"/>
            <ac:spMk id="17" creationId="{1CD4E318-A794-4CBD-814C-C710705715A6}"/>
          </ac:spMkLst>
        </pc:spChg>
        <pc:spChg chg="add mod">
          <ac:chgData name="Mahammad" userId="28103f3d0c3f65f1" providerId="LiveId" clId="{AB6D7788-8373-4C0A-8600-9394243FC49C}" dt="2021-11-13T22:03:43.061" v="993" actId="1037"/>
          <ac:spMkLst>
            <pc:docMk/>
            <pc:sldMk cId="2475264907" sldId="271"/>
            <ac:spMk id="18" creationId="{E1207F71-BF1F-4A21-8439-5FF4D23CEBCC}"/>
          </ac:spMkLst>
        </pc:spChg>
        <pc:spChg chg="add mod">
          <ac:chgData name="Mahammad" userId="28103f3d0c3f65f1" providerId="LiveId" clId="{AB6D7788-8373-4C0A-8600-9394243FC49C}" dt="2021-11-13T22:04:22.242" v="1021" actId="1036"/>
          <ac:spMkLst>
            <pc:docMk/>
            <pc:sldMk cId="2475264907" sldId="271"/>
            <ac:spMk id="19" creationId="{1DAC0691-E486-4484-B799-9C65CFE660D0}"/>
          </ac:spMkLst>
        </pc:spChg>
        <pc:spChg chg="add mod">
          <ac:chgData name="Mahammad" userId="28103f3d0c3f65f1" providerId="LiveId" clId="{AB6D7788-8373-4C0A-8600-9394243FC49C}" dt="2021-11-13T22:05:30.498" v="1120" actId="1076"/>
          <ac:spMkLst>
            <pc:docMk/>
            <pc:sldMk cId="2475264907" sldId="271"/>
            <ac:spMk id="20" creationId="{D32CE2DD-3552-455E-8DC5-D6ECCA5E3F58}"/>
          </ac:spMkLst>
        </pc:spChg>
        <pc:spChg chg="mod">
          <ac:chgData name="Mahammad" userId="28103f3d0c3f65f1" providerId="LiveId" clId="{AB6D7788-8373-4C0A-8600-9394243FC49C}" dt="2021-11-13T22:05:49.431" v="1126" actId="1037"/>
          <ac:spMkLst>
            <pc:docMk/>
            <pc:sldMk cId="2475264907" sldId="271"/>
            <ac:spMk id="6146" creationId="{00000000-0000-0000-0000-000000000000}"/>
          </ac:spMkLst>
        </pc:spChg>
        <pc:spChg chg="mod">
          <ac:chgData name="Mahammad" userId="28103f3d0c3f65f1" providerId="LiveId" clId="{AB6D7788-8373-4C0A-8600-9394243FC49C}" dt="2021-11-29T05:11:49.235" v="3400" actId="20577"/>
          <ac:spMkLst>
            <pc:docMk/>
            <pc:sldMk cId="2475264907" sldId="271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6:37.545" v="345"/>
          <ac:spMkLst>
            <pc:docMk/>
            <pc:sldMk cId="2475264907" sldId="271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3T22:03:19.639" v="969" actId="1037"/>
          <ac:picMkLst>
            <pc:docMk/>
            <pc:sldMk cId="2475264907" sldId="271"/>
            <ac:picMk id="3" creationId="{5044E66A-7E70-49C4-A77E-4C7740E6E1EF}"/>
          </ac:picMkLst>
        </pc:picChg>
        <pc:picChg chg="add mod">
          <ac:chgData name="Mahammad" userId="28103f3d0c3f65f1" providerId="LiveId" clId="{AB6D7788-8373-4C0A-8600-9394243FC49C}" dt="2021-11-14T00:14:00.992" v="2911" actId="14100"/>
          <ac:picMkLst>
            <pc:docMk/>
            <pc:sldMk cId="2475264907" sldId="271"/>
            <ac:picMk id="5" creationId="{423D80AD-DE02-49CD-8035-217D15549CEA}"/>
          </ac:picMkLst>
        </pc:picChg>
        <pc:picChg chg="add mod">
          <ac:chgData name="Mahammad" userId="28103f3d0c3f65f1" providerId="LiveId" clId="{AB6D7788-8373-4C0A-8600-9394243FC49C}" dt="2021-11-14T00:13:30.919" v="2895" actId="14100"/>
          <ac:picMkLst>
            <pc:docMk/>
            <pc:sldMk cId="2475264907" sldId="271"/>
            <ac:picMk id="7" creationId="{CCEB0CE3-5112-42F6-8F66-B2F1BC60822A}"/>
          </ac:picMkLst>
        </pc:picChg>
        <pc:picChg chg="add mod">
          <ac:chgData name="Mahammad" userId="28103f3d0c3f65f1" providerId="LiveId" clId="{AB6D7788-8373-4C0A-8600-9394243FC49C}" dt="2021-11-14T00:13:54.801" v="2904" actId="1038"/>
          <ac:picMkLst>
            <pc:docMk/>
            <pc:sldMk cId="2475264907" sldId="271"/>
            <ac:picMk id="8" creationId="{99CFB6E7-1F29-4B43-8099-02FF7035DAE9}"/>
          </ac:picMkLst>
        </pc:picChg>
        <pc:picChg chg="add mod">
          <ac:chgData name="Mahammad" userId="28103f3d0c3f65f1" providerId="LiveId" clId="{AB6D7788-8373-4C0A-8600-9394243FC49C}" dt="2021-11-13T23:20:01.874" v="1393" actId="1036"/>
          <ac:picMkLst>
            <pc:docMk/>
            <pc:sldMk cId="2475264907" sldId="271"/>
            <ac:picMk id="10" creationId="{58392423-9DDE-4034-B294-641F2216FEF8}"/>
          </ac:picMkLst>
        </pc:picChg>
        <pc:picChg chg="add mod">
          <ac:chgData name="Mahammad" userId="28103f3d0c3f65f1" providerId="LiveId" clId="{AB6D7788-8373-4C0A-8600-9394243FC49C}" dt="2021-11-14T00:15:23.073" v="2938" actId="1035"/>
          <ac:picMkLst>
            <pc:docMk/>
            <pc:sldMk cId="2475264907" sldId="271"/>
            <ac:picMk id="13" creationId="{FD91E1A0-49E4-43F3-BD5F-FD413664E33C}"/>
          </ac:picMkLst>
        </pc:picChg>
      </pc:sldChg>
      <pc:sldChg chg="addSp modSp add mod">
        <pc:chgData name="Mahammad" userId="28103f3d0c3f65f1" providerId="LiveId" clId="{AB6D7788-8373-4C0A-8600-9394243FC49C}" dt="2021-11-29T05:19:23.426" v="3474" actId="5793"/>
        <pc:sldMkLst>
          <pc:docMk/>
          <pc:sldMk cId="32602104" sldId="272"/>
        </pc:sldMkLst>
        <pc:spChg chg="add mod">
          <ac:chgData name="Mahammad" userId="28103f3d0c3f65f1" providerId="LiveId" clId="{AB6D7788-8373-4C0A-8600-9394243FC49C}" dt="2021-11-13T23:33:05.043" v="1888" actId="114"/>
          <ac:spMkLst>
            <pc:docMk/>
            <pc:sldMk cId="32602104" sldId="272"/>
            <ac:spMk id="8" creationId="{B55AF0B9-DCFB-4A28-B39A-640A07CE4660}"/>
          </ac:spMkLst>
        </pc:spChg>
        <pc:spChg chg="add mod">
          <ac:chgData name="Mahammad" userId="28103f3d0c3f65f1" providerId="LiveId" clId="{AB6D7788-8373-4C0A-8600-9394243FC49C}" dt="2021-11-29T05:19:18.115" v="3466" actId="5793"/>
          <ac:spMkLst>
            <pc:docMk/>
            <pc:sldMk cId="32602104" sldId="272"/>
            <ac:spMk id="13" creationId="{0723562A-EA1B-49BE-BF96-2D6B74241A66}"/>
          </ac:spMkLst>
        </pc:spChg>
        <pc:spChg chg="add mod">
          <ac:chgData name="Mahammad" userId="28103f3d0c3f65f1" providerId="LiveId" clId="{AB6D7788-8373-4C0A-8600-9394243FC49C}" dt="2021-11-29T05:19:23.426" v="3474" actId="5793"/>
          <ac:spMkLst>
            <pc:docMk/>
            <pc:sldMk cId="32602104" sldId="272"/>
            <ac:spMk id="14" creationId="{FA941A3C-C703-42A9-A01C-6D5AB04DC5A0}"/>
          </ac:spMkLst>
        </pc:spChg>
        <pc:spChg chg="mod">
          <ac:chgData name="Mahammad" userId="28103f3d0c3f65f1" providerId="LiveId" clId="{AB6D7788-8373-4C0A-8600-9394243FC49C}" dt="2021-11-13T23:28:36.003" v="1688" actId="1037"/>
          <ac:spMkLst>
            <pc:docMk/>
            <pc:sldMk cId="32602104" sldId="272"/>
            <ac:spMk id="6146" creationId="{00000000-0000-0000-0000-000000000000}"/>
          </ac:spMkLst>
        </pc:spChg>
        <pc:spChg chg="mod">
          <ac:chgData name="Mahammad" userId="28103f3d0c3f65f1" providerId="LiveId" clId="{AB6D7788-8373-4C0A-8600-9394243FC49C}" dt="2021-11-13T23:33:42.259" v="1900" actId="20577"/>
          <ac:spMkLst>
            <pc:docMk/>
            <pc:sldMk cId="32602104" sldId="272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6:43.644" v="347"/>
          <ac:spMkLst>
            <pc:docMk/>
            <pc:sldMk cId="32602104" sldId="272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3T23:32:14.034" v="1871" actId="14100"/>
          <ac:picMkLst>
            <pc:docMk/>
            <pc:sldMk cId="32602104" sldId="272"/>
            <ac:picMk id="3" creationId="{6F400D3F-7441-4CEF-9448-FDF4A23F8A16}"/>
          </ac:picMkLst>
        </pc:picChg>
        <pc:picChg chg="add mod">
          <ac:chgData name="Mahammad" userId="28103f3d0c3f65f1" providerId="LiveId" clId="{AB6D7788-8373-4C0A-8600-9394243FC49C}" dt="2021-11-13T23:32:50.659" v="1885" actId="1037"/>
          <ac:picMkLst>
            <pc:docMk/>
            <pc:sldMk cId="32602104" sldId="272"/>
            <ac:picMk id="5" creationId="{FE6E030D-0A3E-4758-927F-3D913A405FDD}"/>
          </ac:picMkLst>
        </pc:picChg>
        <pc:picChg chg="add mod">
          <ac:chgData name="Mahammad" userId="28103f3d0c3f65f1" providerId="LiveId" clId="{AB6D7788-8373-4C0A-8600-9394243FC49C}" dt="2021-11-13T23:32:51.365" v="1886" actId="1037"/>
          <ac:picMkLst>
            <pc:docMk/>
            <pc:sldMk cId="32602104" sldId="272"/>
            <ac:picMk id="7" creationId="{09D5E50F-35BB-4831-876E-C12D7352B439}"/>
          </ac:picMkLst>
        </pc:picChg>
      </pc:sldChg>
      <pc:sldChg chg="addSp modSp add mod ord">
        <pc:chgData name="Mahammad" userId="28103f3d0c3f65f1" providerId="LiveId" clId="{AB6D7788-8373-4C0A-8600-9394243FC49C}" dt="2021-11-13T23:28:28.003" v="1683" actId="1036"/>
        <pc:sldMkLst>
          <pc:docMk/>
          <pc:sldMk cId="1102406756" sldId="273"/>
        </pc:sldMkLst>
        <pc:spChg chg="add mod">
          <ac:chgData name="Mahammad" userId="28103f3d0c3f65f1" providerId="LiveId" clId="{AB6D7788-8373-4C0A-8600-9394243FC49C}" dt="2021-11-13T23:20:13.620" v="1394" actId="14100"/>
          <ac:spMkLst>
            <pc:docMk/>
            <pc:sldMk cId="1102406756" sldId="273"/>
            <ac:spMk id="4" creationId="{8DB9F288-D1B6-4E8C-A6EA-B8793CF6E592}"/>
          </ac:spMkLst>
        </pc:spChg>
        <pc:spChg chg="add mod">
          <ac:chgData name="Mahammad" userId="28103f3d0c3f65f1" providerId="LiveId" clId="{AB6D7788-8373-4C0A-8600-9394243FC49C}" dt="2021-11-13T23:14:40.805" v="1283" actId="1035"/>
          <ac:spMkLst>
            <pc:docMk/>
            <pc:sldMk cId="1102406756" sldId="273"/>
            <ac:spMk id="5" creationId="{53B09181-F945-4B88-814A-E1907DE21B78}"/>
          </ac:spMkLst>
        </pc:spChg>
        <pc:spChg chg="add mod">
          <ac:chgData name="Mahammad" userId="28103f3d0c3f65f1" providerId="LiveId" clId="{AB6D7788-8373-4C0A-8600-9394243FC49C}" dt="2021-11-13T23:20:25.827" v="1396" actId="14100"/>
          <ac:spMkLst>
            <pc:docMk/>
            <pc:sldMk cId="1102406756" sldId="273"/>
            <ac:spMk id="9" creationId="{B643AA8C-B353-4138-95AC-66A4670FE549}"/>
          </ac:spMkLst>
        </pc:spChg>
        <pc:spChg chg="add mod">
          <ac:chgData name="Mahammad" userId="28103f3d0c3f65f1" providerId="LiveId" clId="{AB6D7788-8373-4C0A-8600-9394243FC49C}" dt="2021-11-13T23:18:05.061" v="1381" actId="113"/>
          <ac:spMkLst>
            <pc:docMk/>
            <pc:sldMk cId="1102406756" sldId="273"/>
            <ac:spMk id="10" creationId="{C6D47EF7-1062-4A28-AAF7-37ADE19A15F1}"/>
          </ac:spMkLst>
        </pc:spChg>
        <pc:spChg chg="add mod">
          <ac:chgData name="Mahammad" userId="28103f3d0c3f65f1" providerId="LiveId" clId="{AB6D7788-8373-4C0A-8600-9394243FC49C}" dt="2021-11-13T23:20:20.300" v="1395" actId="14100"/>
          <ac:spMkLst>
            <pc:docMk/>
            <pc:sldMk cId="1102406756" sldId="273"/>
            <ac:spMk id="11" creationId="{D33D9826-91CD-4E08-9D69-C996755F6EE7}"/>
          </ac:spMkLst>
        </pc:spChg>
        <pc:spChg chg="add mod">
          <ac:chgData name="Mahammad" userId="28103f3d0c3f65f1" providerId="LiveId" clId="{AB6D7788-8373-4C0A-8600-9394243FC49C}" dt="2021-11-13T23:18:14.523" v="1384" actId="113"/>
          <ac:spMkLst>
            <pc:docMk/>
            <pc:sldMk cId="1102406756" sldId="273"/>
            <ac:spMk id="12" creationId="{06EC9AF7-ECAC-4A07-A2FD-57A33712E28B}"/>
          </ac:spMkLst>
        </pc:spChg>
        <pc:spChg chg="add mod">
          <ac:chgData name="Mahammad" userId="28103f3d0c3f65f1" providerId="LiveId" clId="{AB6D7788-8373-4C0A-8600-9394243FC49C}" dt="2021-11-13T23:14:42.595" v="1285" actId="1035"/>
          <ac:spMkLst>
            <pc:docMk/>
            <pc:sldMk cId="1102406756" sldId="273"/>
            <ac:spMk id="14" creationId="{83CED3EA-21F3-4CA6-B8C6-00D307325166}"/>
          </ac:spMkLst>
        </pc:spChg>
        <pc:spChg chg="add mod">
          <ac:chgData name="Mahammad" userId="28103f3d0c3f65f1" providerId="LiveId" clId="{AB6D7788-8373-4C0A-8600-9394243FC49C}" dt="2021-11-13T23:14:45.623" v="1287" actId="1035"/>
          <ac:spMkLst>
            <pc:docMk/>
            <pc:sldMk cId="1102406756" sldId="273"/>
            <ac:spMk id="15" creationId="{B3E0522E-8F89-4040-88A0-D701E5359FF5}"/>
          </ac:spMkLst>
        </pc:spChg>
        <pc:spChg chg="add mod">
          <ac:chgData name="Mahammad" userId="28103f3d0c3f65f1" providerId="LiveId" clId="{AB6D7788-8373-4C0A-8600-9394243FC49C}" dt="2021-11-13T23:14:47.783" v="1289" actId="1035"/>
          <ac:spMkLst>
            <pc:docMk/>
            <pc:sldMk cId="1102406756" sldId="273"/>
            <ac:spMk id="16" creationId="{12EE6EF1-E335-4C69-8D18-FF3593CC624F}"/>
          </ac:spMkLst>
        </pc:spChg>
        <pc:spChg chg="mod">
          <ac:chgData name="Mahammad" userId="28103f3d0c3f65f1" providerId="LiveId" clId="{AB6D7788-8373-4C0A-8600-9394243FC49C}" dt="2021-11-13T23:28:28.003" v="1683" actId="1036"/>
          <ac:spMkLst>
            <pc:docMk/>
            <pc:sldMk cId="1102406756" sldId="273"/>
            <ac:spMk id="6146" creationId="{00000000-0000-0000-0000-000000000000}"/>
          </ac:spMkLst>
        </pc:spChg>
        <pc:spChg chg="mod">
          <ac:chgData name="Mahammad" userId="28103f3d0c3f65f1" providerId="LiveId" clId="{AB6D7788-8373-4C0A-8600-9394243FC49C}" dt="2021-11-13T23:11:38.437" v="1134" actId="20577"/>
          <ac:spMkLst>
            <pc:docMk/>
            <pc:sldMk cId="1102406756" sldId="273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6:40.888" v="346"/>
          <ac:spMkLst>
            <pc:docMk/>
            <pc:sldMk cId="1102406756" sldId="273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3T23:18:33.941" v="1387" actId="208"/>
          <ac:picMkLst>
            <pc:docMk/>
            <pc:sldMk cId="1102406756" sldId="273"/>
            <ac:picMk id="3" creationId="{E6B22715-883E-482C-96C6-7D680EDEE426}"/>
          </ac:picMkLst>
        </pc:picChg>
        <pc:cxnChg chg="add mod">
          <ac:chgData name="Mahammad" userId="28103f3d0c3f65f1" providerId="LiveId" clId="{AB6D7788-8373-4C0A-8600-9394243FC49C}" dt="2021-11-13T23:20:13.620" v="1394" actId="14100"/>
          <ac:cxnSpMkLst>
            <pc:docMk/>
            <pc:sldMk cId="1102406756" sldId="273"/>
            <ac:cxnSpMk id="7" creationId="{48379779-EF85-4FE4-A751-287AB2C31732}"/>
          </ac:cxnSpMkLst>
        </pc:cxnChg>
      </pc:sldChg>
      <pc:sldChg chg="modSp add del mod">
        <pc:chgData name="Mahammad" userId="28103f3d0c3f65f1" providerId="LiveId" clId="{AB6D7788-8373-4C0A-8600-9394243FC49C}" dt="2021-11-14T00:10:46.630" v="2859" actId="47"/>
        <pc:sldMkLst>
          <pc:docMk/>
          <pc:sldMk cId="4097029819" sldId="274"/>
        </pc:sldMkLst>
        <pc:spChg chg="mod">
          <ac:chgData name="Mahammad" userId="28103f3d0c3f65f1" providerId="LiveId" clId="{AB6D7788-8373-4C0A-8600-9394243FC49C}" dt="2021-11-13T21:42:36.628" v="273" actId="20577"/>
          <ac:spMkLst>
            <pc:docMk/>
            <pc:sldMk cId="4097029819" sldId="274"/>
            <ac:spMk id="6146" creationId="{00000000-0000-0000-0000-000000000000}"/>
          </ac:spMkLst>
        </pc:spChg>
        <pc:spChg chg="mod">
          <ac:chgData name="Mahammad" userId="28103f3d0c3f65f1" providerId="LiveId" clId="{AB6D7788-8373-4C0A-8600-9394243FC49C}" dt="2021-11-13T21:47:16.056" v="352"/>
          <ac:spMkLst>
            <pc:docMk/>
            <pc:sldMk cId="4097029819" sldId="274"/>
            <ac:spMk id="6149" creationId="{00000000-0000-0000-0000-000000000000}"/>
          </ac:spMkLst>
        </pc:spChg>
      </pc:sldChg>
      <pc:sldChg chg="addSp delSp modSp add mod">
        <pc:chgData name="Mahammad" userId="28103f3d0c3f65f1" providerId="LiveId" clId="{AB6D7788-8373-4C0A-8600-9394243FC49C}" dt="2021-11-29T05:18:05.442" v="3458" actId="20577"/>
        <pc:sldMkLst>
          <pc:docMk/>
          <pc:sldMk cId="2371279026" sldId="275"/>
        </pc:sldMkLst>
        <pc:spChg chg="add mod">
          <ac:chgData name="Mahammad" userId="28103f3d0c3f65f1" providerId="LiveId" clId="{AB6D7788-8373-4C0A-8600-9394243FC49C}" dt="2021-11-13T23:40:00.034" v="2072" actId="1036"/>
          <ac:spMkLst>
            <pc:docMk/>
            <pc:sldMk cId="2371279026" sldId="275"/>
            <ac:spMk id="10" creationId="{319C9F66-5828-4605-9782-6B650A7F7F19}"/>
          </ac:spMkLst>
        </pc:spChg>
        <pc:spChg chg="add del mod">
          <ac:chgData name="Mahammad" userId="28103f3d0c3f65f1" providerId="LiveId" clId="{AB6D7788-8373-4C0A-8600-9394243FC49C}" dt="2021-11-13T23:38:00.679" v="2025"/>
          <ac:spMkLst>
            <pc:docMk/>
            <pc:sldMk cId="2371279026" sldId="275"/>
            <ac:spMk id="11" creationId="{396EF0B4-A1A2-43F0-AE5C-263CD9F988F6}"/>
          </ac:spMkLst>
        </pc:spChg>
        <pc:spChg chg="add mod">
          <ac:chgData name="Mahammad" userId="28103f3d0c3f65f1" providerId="LiveId" clId="{AB6D7788-8373-4C0A-8600-9394243FC49C}" dt="2021-11-13T23:39:45.250" v="2071" actId="1037"/>
          <ac:spMkLst>
            <pc:docMk/>
            <pc:sldMk cId="2371279026" sldId="275"/>
            <ac:spMk id="12" creationId="{F1B2456D-91AE-41F6-BCA1-CA943AB989E5}"/>
          </ac:spMkLst>
        </pc:spChg>
        <pc:spChg chg="mod">
          <ac:chgData name="Mahammad" userId="28103f3d0c3f65f1" providerId="LiveId" clId="{AB6D7788-8373-4C0A-8600-9394243FC49C}" dt="2021-11-13T23:36:01.489" v="1973" actId="1036"/>
          <ac:spMkLst>
            <pc:docMk/>
            <pc:sldMk cId="2371279026" sldId="275"/>
            <ac:spMk id="6146" creationId="{00000000-0000-0000-0000-000000000000}"/>
          </ac:spMkLst>
        </pc:spChg>
        <pc:spChg chg="mod">
          <ac:chgData name="Mahammad" userId="28103f3d0c3f65f1" providerId="LiveId" clId="{AB6D7788-8373-4C0A-8600-9394243FC49C}" dt="2021-11-29T05:18:05.442" v="3458" actId="20577"/>
          <ac:spMkLst>
            <pc:docMk/>
            <pc:sldMk cId="2371279026" sldId="275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6:53.160" v="348"/>
          <ac:spMkLst>
            <pc:docMk/>
            <pc:sldMk cId="2371279026" sldId="275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4T00:03:47.303" v="2711" actId="14100"/>
          <ac:picMkLst>
            <pc:docMk/>
            <pc:sldMk cId="2371279026" sldId="275"/>
            <ac:picMk id="3" creationId="{29B7602C-7979-40FC-8F9A-2359A640CF19}"/>
          </ac:picMkLst>
        </pc:picChg>
        <pc:picChg chg="add mod">
          <ac:chgData name="Mahammad" userId="28103f3d0c3f65f1" providerId="LiveId" clId="{AB6D7788-8373-4C0A-8600-9394243FC49C}" dt="2021-11-14T00:03:49.720" v="2712" actId="14100"/>
          <ac:picMkLst>
            <pc:docMk/>
            <pc:sldMk cId="2371279026" sldId="275"/>
            <ac:picMk id="5" creationId="{10093298-7104-42E7-A73D-7E0F9FF23BE7}"/>
          </ac:picMkLst>
        </pc:picChg>
      </pc:sldChg>
      <pc:sldChg chg="addSp delSp modSp add mod">
        <pc:chgData name="Mahammad" userId="28103f3d0c3f65f1" providerId="LiveId" clId="{AB6D7788-8373-4C0A-8600-9394243FC49C}" dt="2021-11-29T05:19:47.347" v="3498" actId="5793"/>
        <pc:sldMkLst>
          <pc:docMk/>
          <pc:sldMk cId="4057827458" sldId="276"/>
        </pc:sldMkLst>
        <pc:spChg chg="add mod">
          <ac:chgData name="Mahammad" userId="28103f3d0c3f65f1" providerId="LiveId" clId="{AB6D7788-8373-4C0A-8600-9394243FC49C}" dt="2021-11-29T05:19:35.394" v="3482" actId="5793"/>
          <ac:spMkLst>
            <pc:docMk/>
            <pc:sldMk cId="4057827458" sldId="276"/>
            <ac:spMk id="6" creationId="{E7D92407-5377-43A1-91B5-2AE00BDC71B3}"/>
          </ac:spMkLst>
        </pc:spChg>
        <pc:spChg chg="add mod">
          <ac:chgData name="Mahammad" userId="28103f3d0c3f65f1" providerId="LiveId" clId="{AB6D7788-8373-4C0A-8600-9394243FC49C}" dt="2021-11-29T05:19:40.083" v="3490" actId="5793"/>
          <ac:spMkLst>
            <pc:docMk/>
            <pc:sldMk cId="4057827458" sldId="276"/>
            <ac:spMk id="11" creationId="{2840D217-CF66-400E-8A89-DC7343705138}"/>
          </ac:spMkLst>
        </pc:spChg>
        <pc:spChg chg="add mod">
          <ac:chgData name="Mahammad" userId="28103f3d0c3f65f1" providerId="LiveId" clId="{AB6D7788-8373-4C0A-8600-9394243FC49C}" dt="2021-11-29T05:19:47.347" v="3498" actId="5793"/>
          <ac:spMkLst>
            <pc:docMk/>
            <pc:sldMk cId="4057827458" sldId="276"/>
            <ac:spMk id="12" creationId="{979F8CC8-7E47-451E-B30F-EB1ABF89FBE4}"/>
          </ac:spMkLst>
        </pc:spChg>
        <pc:spChg chg="mod">
          <ac:chgData name="Mahammad" userId="28103f3d0c3f65f1" providerId="LiveId" clId="{AB6D7788-8373-4C0A-8600-9394243FC49C}" dt="2021-11-13T23:43:09.988" v="2155" actId="1037"/>
          <ac:spMkLst>
            <pc:docMk/>
            <pc:sldMk cId="4057827458" sldId="276"/>
            <ac:spMk id="6146" creationId="{00000000-0000-0000-0000-000000000000}"/>
          </ac:spMkLst>
        </pc:spChg>
        <pc:spChg chg="del">
          <ac:chgData name="Mahammad" userId="28103f3d0c3f65f1" providerId="LiveId" clId="{AB6D7788-8373-4C0A-8600-9394243FC49C}" dt="2021-11-13T23:40:10.211" v="2073" actId="478"/>
          <ac:spMkLst>
            <pc:docMk/>
            <pc:sldMk cId="4057827458" sldId="276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7:02.648" v="349"/>
          <ac:spMkLst>
            <pc:docMk/>
            <pc:sldMk cId="4057827458" sldId="276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4T00:03:41.634" v="2710" actId="14100"/>
          <ac:picMkLst>
            <pc:docMk/>
            <pc:sldMk cId="4057827458" sldId="276"/>
            <ac:picMk id="3" creationId="{E5E375AB-1061-42E0-9919-C1B1CC4CA615}"/>
          </ac:picMkLst>
        </pc:picChg>
        <pc:picChg chg="add mod">
          <ac:chgData name="Mahammad" userId="28103f3d0c3f65f1" providerId="LiveId" clId="{AB6D7788-8373-4C0A-8600-9394243FC49C}" dt="2021-11-14T00:03:39.225" v="2709" actId="14100"/>
          <ac:picMkLst>
            <pc:docMk/>
            <pc:sldMk cId="4057827458" sldId="276"/>
            <ac:picMk id="5" creationId="{E54F5F2C-1CF9-4D02-B34D-F618C65B2ACA}"/>
          </ac:picMkLst>
        </pc:picChg>
      </pc:sldChg>
      <pc:sldChg chg="addSp delSp modSp add mod">
        <pc:chgData name="Mahammad" userId="28103f3d0c3f65f1" providerId="LiveId" clId="{AB6D7788-8373-4C0A-8600-9394243FC49C}" dt="2021-11-29T05:20:09.299" v="3524" actId="5793"/>
        <pc:sldMkLst>
          <pc:docMk/>
          <pc:sldMk cId="337427084" sldId="277"/>
        </pc:sldMkLst>
        <pc:spChg chg="add mod">
          <ac:chgData name="Mahammad" userId="28103f3d0c3f65f1" providerId="LiveId" clId="{AB6D7788-8373-4C0A-8600-9394243FC49C}" dt="2021-11-29T05:19:59.253" v="3508" actId="5793"/>
          <ac:spMkLst>
            <pc:docMk/>
            <pc:sldMk cId="337427084" sldId="277"/>
            <ac:spMk id="6" creationId="{011A895F-897C-4662-BC24-9442986D421A}"/>
          </ac:spMkLst>
        </pc:spChg>
        <pc:spChg chg="add mod">
          <ac:chgData name="Mahammad" userId="28103f3d0c3f65f1" providerId="LiveId" clId="{AB6D7788-8373-4C0A-8600-9394243FC49C}" dt="2021-11-29T05:20:02.851" v="3516" actId="5793"/>
          <ac:spMkLst>
            <pc:docMk/>
            <pc:sldMk cId="337427084" sldId="277"/>
            <ac:spMk id="11" creationId="{05E58A13-7C6B-43AC-91D3-8117B5371BA5}"/>
          </ac:spMkLst>
        </pc:spChg>
        <pc:spChg chg="add mod">
          <ac:chgData name="Mahammad" userId="28103f3d0c3f65f1" providerId="LiveId" clId="{AB6D7788-8373-4C0A-8600-9394243FC49C}" dt="2021-11-29T05:20:09.299" v="3524" actId="5793"/>
          <ac:spMkLst>
            <pc:docMk/>
            <pc:sldMk cId="337427084" sldId="277"/>
            <ac:spMk id="12" creationId="{8ED7B2A3-DD8B-4966-B16A-8E947BD28F33}"/>
          </ac:spMkLst>
        </pc:spChg>
        <pc:spChg chg="mod">
          <ac:chgData name="Mahammad" userId="28103f3d0c3f65f1" providerId="LiveId" clId="{AB6D7788-8373-4C0A-8600-9394243FC49C}" dt="2021-11-13T23:44:31.793" v="2213" actId="1036"/>
          <ac:spMkLst>
            <pc:docMk/>
            <pc:sldMk cId="337427084" sldId="277"/>
            <ac:spMk id="6146" creationId="{00000000-0000-0000-0000-000000000000}"/>
          </ac:spMkLst>
        </pc:spChg>
        <pc:spChg chg="del">
          <ac:chgData name="Mahammad" userId="28103f3d0c3f65f1" providerId="LiveId" clId="{AB6D7788-8373-4C0A-8600-9394243FC49C}" dt="2021-11-13T23:44:01.350" v="2203" actId="478"/>
          <ac:spMkLst>
            <pc:docMk/>
            <pc:sldMk cId="337427084" sldId="277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7:08.248" v="350"/>
          <ac:spMkLst>
            <pc:docMk/>
            <pc:sldMk cId="337427084" sldId="277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4T00:03:32.377" v="2707" actId="14100"/>
          <ac:picMkLst>
            <pc:docMk/>
            <pc:sldMk cId="337427084" sldId="277"/>
            <ac:picMk id="3" creationId="{9747A41D-6C14-42D9-ADE3-967AB3821EA3}"/>
          </ac:picMkLst>
        </pc:picChg>
        <pc:picChg chg="add mod">
          <ac:chgData name="Mahammad" userId="28103f3d0c3f65f1" providerId="LiveId" clId="{AB6D7788-8373-4C0A-8600-9394243FC49C}" dt="2021-11-14T00:03:34.840" v="2708" actId="14100"/>
          <ac:picMkLst>
            <pc:docMk/>
            <pc:sldMk cId="337427084" sldId="277"/>
            <ac:picMk id="5" creationId="{F2DE7810-9525-4D86-BB76-C7B4DABEC23F}"/>
          </ac:picMkLst>
        </pc:picChg>
      </pc:sldChg>
      <pc:sldChg chg="addSp delSp modSp add mod">
        <pc:chgData name="Mahammad" userId="28103f3d0c3f65f1" providerId="LiveId" clId="{AB6D7788-8373-4C0A-8600-9394243FC49C}" dt="2021-11-29T05:08:49.618" v="3205" actId="20577"/>
        <pc:sldMkLst>
          <pc:docMk/>
          <pc:sldMk cId="2479113028" sldId="278"/>
        </pc:sldMkLst>
        <pc:spChg chg="add mod">
          <ac:chgData name="Mahammad" userId="28103f3d0c3f65f1" providerId="LiveId" clId="{AB6D7788-8373-4C0A-8600-9394243FC49C}" dt="2021-11-29T05:08:49.618" v="3205" actId="20577"/>
          <ac:spMkLst>
            <pc:docMk/>
            <pc:sldMk cId="2479113028" sldId="278"/>
            <ac:spMk id="6" creationId="{C8EAE66C-7A6E-4536-A1CD-AA3B77DCF7CF}"/>
          </ac:spMkLst>
        </pc:spChg>
        <pc:spChg chg="add mod">
          <ac:chgData name="Mahammad" userId="28103f3d0c3f65f1" providerId="LiveId" clId="{AB6D7788-8373-4C0A-8600-9394243FC49C}" dt="2021-11-13T23:59:16.916" v="2620" actId="1037"/>
          <ac:spMkLst>
            <pc:docMk/>
            <pc:sldMk cId="2479113028" sldId="278"/>
            <ac:spMk id="11" creationId="{D1CA6877-188B-4F6E-8C2D-0BFF1D22BCF2}"/>
          </ac:spMkLst>
        </pc:spChg>
        <pc:spChg chg="add mod">
          <ac:chgData name="Mahammad" userId="28103f3d0c3f65f1" providerId="LiveId" clId="{AB6D7788-8373-4C0A-8600-9394243FC49C}" dt="2021-11-13T23:59:27.985" v="2622" actId="108"/>
          <ac:spMkLst>
            <pc:docMk/>
            <pc:sldMk cId="2479113028" sldId="278"/>
            <ac:spMk id="12" creationId="{D4832835-E57E-425E-9736-E105ED7193CD}"/>
          </ac:spMkLst>
        </pc:spChg>
        <pc:spChg chg="mod">
          <ac:chgData name="Mahammad" userId="28103f3d0c3f65f1" providerId="LiveId" clId="{AB6D7788-8373-4C0A-8600-9394243FC49C}" dt="2021-11-14T00:04:15.633" v="2718" actId="1037"/>
          <ac:spMkLst>
            <pc:docMk/>
            <pc:sldMk cId="2479113028" sldId="278"/>
            <ac:spMk id="6146" creationId="{00000000-0000-0000-0000-000000000000}"/>
          </ac:spMkLst>
        </pc:spChg>
        <pc:spChg chg="del">
          <ac:chgData name="Mahammad" userId="28103f3d0c3f65f1" providerId="LiveId" clId="{AB6D7788-8373-4C0A-8600-9394243FC49C}" dt="2021-11-13T23:48:55.586" v="2286" actId="478"/>
          <ac:spMkLst>
            <pc:docMk/>
            <pc:sldMk cId="2479113028" sldId="278"/>
            <ac:spMk id="6147" creationId="{00000000-0000-0000-0000-000000000000}"/>
          </ac:spMkLst>
        </pc:spChg>
        <pc:spChg chg="mod">
          <ac:chgData name="Mahammad" userId="28103f3d0c3f65f1" providerId="LiveId" clId="{AB6D7788-8373-4C0A-8600-9394243FC49C}" dt="2021-11-13T21:47:11.607" v="351"/>
          <ac:spMkLst>
            <pc:docMk/>
            <pc:sldMk cId="2479113028" sldId="278"/>
            <ac:spMk id="6149" creationId="{00000000-0000-0000-0000-000000000000}"/>
          </ac:spMkLst>
        </pc:spChg>
        <pc:picChg chg="add mod">
          <ac:chgData name="Mahammad" userId="28103f3d0c3f65f1" providerId="LiveId" clId="{AB6D7788-8373-4C0A-8600-9394243FC49C}" dt="2021-11-13T23:58:20.481" v="2612" actId="1038"/>
          <ac:picMkLst>
            <pc:docMk/>
            <pc:sldMk cId="2479113028" sldId="278"/>
            <ac:picMk id="3" creationId="{CFDE5AF5-9B60-46E2-993B-CB9B3A8FE564}"/>
          </ac:picMkLst>
        </pc:picChg>
        <pc:picChg chg="add mod">
          <ac:chgData name="Mahammad" userId="28103f3d0c3f65f1" providerId="LiveId" clId="{AB6D7788-8373-4C0A-8600-9394243FC49C}" dt="2021-11-13T23:58:38.706" v="2613" actId="1037"/>
          <ac:picMkLst>
            <pc:docMk/>
            <pc:sldMk cId="2479113028" sldId="278"/>
            <ac:picMk id="5" creationId="{94237D2C-BDC4-42F0-AA8A-E08A36258A68}"/>
          </ac:picMkLst>
        </pc:picChg>
      </pc:sldChg>
      <pc:sldChg chg="addSp delSp modSp add mod ord">
        <pc:chgData name="Mahammad" userId="28103f3d0c3f65f1" providerId="LiveId" clId="{AB6D7788-8373-4C0A-8600-9394243FC49C}" dt="2021-11-14T00:11:25.122" v="2878" actId="12"/>
        <pc:sldMkLst>
          <pc:docMk/>
          <pc:sldMk cId="812609838" sldId="279"/>
        </pc:sldMkLst>
        <pc:spChg chg="add mod">
          <ac:chgData name="Mahammad" userId="28103f3d0c3f65f1" providerId="LiveId" clId="{AB6D7788-8373-4C0A-8600-9394243FC49C}" dt="2021-11-14T00:11:25.122" v="2878" actId="12"/>
          <ac:spMkLst>
            <pc:docMk/>
            <pc:sldMk cId="812609838" sldId="279"/>
            <ac:spMk id="10" creationId="{C8AD0BC5-E0D8-4522-9510-769F9CF4B442}"/>
          </ac:spMkLst>
        </pc:spChg>
        <pc:spChg chg="mod">
          <ac:chgData name="Mahammad" userId="28103f3d0c3f65f1" providerId="LiveId" clId="{AB6D7788-8373-4C0A-8600-9394243FC49C}" dt="2021-11-14T00:11:09.220" v="2862" actId="20577"/>
          <ac:spMkLst>
            <pc:docMk/>
            <pc:sldMk cId="812609838" sldId="279"/>
            <ac:spMk id="6146" creationId="{00000000-0000-0000-0000-000000000000}"/>
          </ac:spMkLst>
        </pc:spChg>
        <pc:spChg chg="del">
          <ac:chgData name="Mahammad" userId="28103f3d0c3f65f1" providerId="LiveId" clId="{AB6D7788-8373-4C0A-8600-9394243FC49C}" dt="2021-11-14T00:05:17.958" v="2762" actId="478"/>
          <ac:spMkLst>
            <pc:docMk/>
            <pc:sldMk cId="812609838" sldId="279"/>
            <ac:spMk id="6147" creationId="{00000000-0000-0000-0000-000000000000}"/>
          </ac:spMkLst>
        </pc:spChg>
        <pc:picChg chg="add mod">
          <ac:chgData name="Mahammad" userId="28103f3d0c3f65f1" providerId="LiveId" clId="{AB6D7788-8373-4C0A-8600-9394243FC49C}" dt="2021-11-14T00:07:32.640" v="2801" actId="1038"/>
          <ac:picMkLst>
            <pc:docMk/>
            <pc:sldMk cId="812609838" sldId="279"/>
            <ac:picMk id="3" creationId="{FF2DFF9D-7DC1-4D9E-8648-1099F27F5FBC}"/>
          </ac:picMkLst>
        </pc:picChg>
        <pc:picChg chg="add del mod">
          <ac:chgData name="Mahammad" userId="28103f3d0c3f65f1" providerId="LiveId" clId="{AB6D7788-8373-4C0A-8600-9394243FC49C}" dt="2021-11-14T00:05:56.019" v="2768" actId="478"/>
          <ac:picMkLst>
            <pc:docMk/>
            <pc:sldMk cId="812609838" sldId="279"/>
            <ac:picMk id="5" creationId="{237E36B0-53CB-45D1-B968-BE5A6F38AE45}"/>
          </ac:picMkLst>
        </pc:picChg>
        <pc:picChg chg="add mod">
          <ac:chgData name="Mahammad" userId="28103f3d0c3f65f1" providerId="LiveId" clId="{AB6D7788-8373-4C0A-8600-9394243FC49C}" dt="2021-11-14T00:07:34.288" v="2805" actId="1035"/>
          <ac:picMkLst>
            <pc:docMk/>
            <pc:sldMk cId="812609838" sldId="279"/>
            <ac:picMk id="7" creationId="{97724AAD-DFCD-4C9C-B79B-EE35664F6565}"/>
          </ac:picMkLst>
        </pc:picChg>
        <pc:picChg chg="add mod">
          <ac:chgData name="Mahammad" userId="28103f3d0c3f65f1" providerId="LiveId" clId="{AB6D7788-8373-4C0A-8600-9394243FC49C}" dt="2021-11-14T00:07:38.004" v="2812" actId="1035"/>
          <ac:picMkLst>
            <pc:docMk/>
            <pc:sldMk cId="812609838" sldId="279"/>
            <ac:picMk id="9" creationId="{E4D8447B-5493-4A79-9E04-002A9353C04E}"/>
          </ac:picMkLst>
        </pc:picChg>
      </pc:sldChg>
      <pc:sldChg chg="addSp delSp modSp add mod">
        <pc:chgData name="Mahammad" userId="28103f3d0c3f65f1" providerId="LiveId" clId="{AB6D7788-8373-4C0A-8600-9394243FC49C}" dt="2021-11-29T05:26:11.717" v="3529" actId="5793"/>
        <pc:sldMkLst>
          <pc:docMk/>
          <pc:sldMk cId="519815377" sldId="280"/>
        </pc:sldMkLst>
        <pc:spChg chg="mod">
          <ac:chgData name="Mahammad" userId="28103f3d0c3f65f1" providerId="LiveId" clId="{AB6D7788-8373-4C0A-8600-9394243FC49C}" dt="2021-11-29T05:26:11.717" v="3529" actId="5793"/>
          <ac:spMkLst>
            <pc:docMk/>
            <pc:sldMk cId="519815377" sldId="280"/>
            <ac:spMk id="6" creationId="{C8EAE66C-7A6E-4536-A1CD-AA3B77DCF7CF}"/>
          </ac:spMkLst>
        </pc:spChg>
        <pc:spChg chg="mod">
          <ac:chgData name="Mahammad" userId="28103f3d0c3f65f1" providerId="LiveId" clId="{AB6D7788-8373-4C0A-8600-9394243FC49C}" dt="2021-11-14T00:02:58.304" v="2706" actId="1038"/>
          <ac:spMkLst>
            <pc:docMk/>
            <pc:sldMk cId="519815377" sldId="280"/>
            <ac:spMk id="11" creationId="{D1CA6877-188B-4F6E-8C2D-0BFF1D22BCF2}"/>
          </ac:spMkLst>
        </pc:spChg>
        <pc:spChg chg="mod">
          <ac:chgData name="Mahammad" userId="28103f3d0c3f65f1" providerId="LiveId" clId="{AB6D7788-8373-4C0A-8600-9394243FC49C}" dt="2021-11-14T00:02:54.273" v="2705" actId="1038"/>
          <ac:spMkLst>
            <pc:docMk/>
            <pc:sldMk cId="519815377" sldId="280"/>
            <ac:spMk id="12" creationId="{D4832835-E57E-425E-9736-E105ED7193CD}"/>
          </ac:spMkLst>
        </pc:spChg>
        <pc:spChg chg="mod">
          <ac:chgData name="Mahammad" userId="28103f3d0c3f65f1" providerId="LiveId" clId="{AB6D7788-8373-4C0A-8600-9394243FC49C}" dt="2021-11-14T00:04:22.432" v="2725" actId="1036"/>
          <ac:spMkLst>
            <pc:docMk/>
            <pc:sldMk cId="519815377" sldId="280"/>
            <ac:spMk id="6146" creationId="{00000000-0000-0000-0000-000000000000}"/>
          </ac:spMkLst>
        </pc:spChg>
        <pc:picChg chg="del">
          <ac:chgData name="Mahammad" userId="28103f3d0c3f65f1" providerId="LiveId" clId="{AB6D7788-8373-4C0A-8600-9394243FC49C}" dt="2021-11-14T00:01:28.788" v="2671" actId="478"/>
          <ac:picMkLst>
            <pc:docMk/>
            <pc:sldMk cId="519815377" sldId="280"/>
            <ac:picMk id="3" creationId="{CFDE5AF5-9B60-46E2-993B-CB9B3A8FE564}"/>
          </ac:picMkLst>
        </pc:picChg>
        <pc:picChg chg="add mod">
          <ac:chgData name="Mahammad" userId="28103f3d0c3f65f1" providerId="LiveId" clId="{AB6D7788-8373-4C0A-8600-9394243FC49C}" dt="2021-11-14T00:02:29.057" v="2695" actId="1038"/>
          <ac:picMkLst>
            <pc:docMk/>
            <pc:sldMk cId="519815377" sldId="280"/>
            <ac:picMk id="4" creationId="{B100B1F8-7780-4D5C-A1E9-542F7CD6CF0D}"/>
          </ac:picMkLst>
        </pc:picChg>
        <pc:picChg chg="del">
          <ac:chgData name="Mahammad" userId="28103f3d0c3f65f1" providerId="LiveId" clId="{AB6D7788-8373-4C0A-8600-9394243FC49C}" dt="2021-11-14T00:01:29.315" v="2672" actId="478"/>
          <ac:picMkLst>
            <pc:docMk/>
            <pc:sldMk cId="519815377" sldId="280"/>
            <ac:picMk id="5" creationId="{94237D2C-BDC4-42F0-AA8A-E08A36258A68}"/>
          </ac:picMkLst>
        </pc:picChg>
        <pc:picChg chg="add mod">
          <ac:chgData name="Mahammad" userId="28103f3d0c3f65f1" providerId="LiveId" clId="{AB6D7788-8373-4C0A-8600-9394243FC49C}" dt="2021-11-14T00:02:26.112" v="2693" actId="14100"/>
          <ac:picMkLst>
            <pc:docMk/>
            <pc:sldMk cId="519815377" sldId="280"/>
            <ac:picMk id="8" creationId="{E4DAF7C5-1D75-4D14-8018-A518BA0A570C}"/>
          </ac:picMkLst>
        </pc:picChg>
      </pc:sldChg>
      <pc:sldChg chg="modSp add del mod">
        <pc:chgData name="Mahammad" userId="28103f3d0c3f65f1" providerId="LiveId" clId="{AB6D7788-8373-4C0A-8600-9394243FC49C}" dt="2021-11-14T00:29:17.270" v="3038" actId="47"/>
        <pc:sldMkLst>
          <pc:docMk/>
          <pc:sldMk cId="211871050" sldId="281"/>
        </pc:sldMkLst>
        <pc:spChg chg="mod">
          <ac:chgData name="Mahammad" userId="28103f3d0c3f65f1" providerId="LiveId" clId="{AB6D7788-8373-4C0A-8600-9394243FC49C}" dt="2021-11-14T00:04:36.896" v="2732" actId="1036"/>
          <ac:spMkLst>
            <pc:docMk/>
            <pc:sldMk cId="211871050" sldId="281"/>
            <ac:spMk id="6146" creationId="{00000000-0000-0000-0000-000000000000}"/>
          </ac:spMkLst>
        </pc:spChg>
      </pc:sldChg>
      <pc:sldChg chg="delSp modSp add mod">
        <pc:chgData name="Mahammad" userId="28103f3d0c3f65f1" providerId="LiveId" clId="{AB6D7788-8373-4C0A-8600-9394243FC49C}" dt="2021-11-14T00:28:37.878" v="3037" actId="404"/>
        <pc:sldMkLst>
          <pc:docMk/>
          <pc:sldMk cId="2087455606" sldId="282"/>
        </pc:sldMkLst>
        <pc:spChg chg="mod">
          <ac:chgData name="Mahammad" userId="28103f3d0c3f65f1" providerId="LiveId" clId="{AB6D7788-8373-4C0A-8600-9394243FC49C}" dt="2021-11-14T00:28:37.878" v="3037" actId="404"/>
          <ac:spMkLst>
            <pc:docMk/>
            <pc:sldMk cId="2087455606" sldId="282"/>
            <ac:spMk id="6" creationId="{C8EAE66C-7A6E-4536-A1CD-AA3B77DCF7CF}"/>
          </ac:spMkLst>
        </pc:spChg>
        <pc:spChg chg="del">
          <ac:chgData name="Mahammad" userId="28103f3d0c3f65f1" providerId="LiveId" clId="{AB6D7788-8373-4C0A-8600-9394243FC49C}" dt="2021-11-14T00:04:49.140" v="2737" actId="478"/>
          <ac:spMkLst>
            <pc:docMk/>
            <pc:sldMk cId="2087455606" sldId="282"/>
            <ac:spMk id="11" creationId="{D1CA6877-188B-4F6E-8C2D-0BFF1D22BCF2}"/>
          </ac:spMkLst>
        </pc:spChg>
        <pc:spChg chg="del">
          <ac:chgData name="Mahammad" userId="28103f3d0c3f65f1" providerId="LiveId" clId="{AB6D7788-8373-4C0A-8600-9394243FC49C}" dt="2021-11-14T00:04:47.952" v="2736" actId="478"/>
          <ac:spMkLst>
            <pc:docMk/>
            <pc:sldMk cId="2087455606" sldId="282"/>
            <ac:spMk id="12" creationId="{D4832835-E57E-425E-9736-E105ED7193CD}"/>
          </ac:spMkLst>
        </pc:spChg>
        <pc:spChg chg="mod">
          <ac:chgData name="Mahammad" userId="28103f3d0c3f65f1" providerId="LiveId" clId="{AB6D7788-8373-4C0A-8600-9394243FC49C}" dt="2021-11-14T00:11:53.651" v="2885" actId="20577"/>
          <ac:spMkLst>
            <pc:docMk/>
            <pc:sldMk cId="2087455606" sldId="282"/>
            <ac:spMk id="6146" creationId="{00000000-0000-0000-0000-000000000000}"/>
          </ac:spMkLst>
        </pc:spChg>
        <pc:picChg chg="del">
          <ac:chgData name="Mahammad" userId="28103f3d0c3f65f1" providerId="LiveId" clId="{AB6D7788-8373-4C0A-8600-9394243FC49C}" dt="2021-11-14T00:04:46.097" v="2734" actId="478"/>
          <ac:picMkLst>
            <pc:docMk/>
            <pc:sldMk cId="2087455606" sldId="282"/>
            <ac:picMk id="4" creationId="{B100B1F8-7780-4D5C-A1E9-542F7CD6CF0D}"/>
          </ac:picMkLst>
        </pc:picChg>
        <pc:picChg chg="del">
          <ac:chgData name="Mahammad" userId="28103f3d0c3f65f1" providerId="LiveId" clId="{AB6D7788-8373-4C0A-8600-9394243FC49C}" dt="2021-11-14T00:04:46.820" v="2735" actId="478"/>
          <ac:picMkLst>
            <pc:docMk/>
            <pc:sldMk cId="2087455606" sldId="282"/>
            <ac:picMk id="8" creationId="{E4DAF7C5-1D75-4D14-8018-A518BA0A570C}"/>
          </ac:picMkLst>
        </pc:picChg>
      </pc:sldChg>
      <pc:sldChg chg="addSp delSp modSp add mod ord">
        <pc:chgData name="Mahammad" userId="28103f3d0c3f65f1" providerId="LiveId" clId="{AB6D7788-8373-4C0A-8600-9394243FC49C}" dt="2021-11-14T00:11:29.319" v="2879"/>
        <pc:sldMkLst>
          <pc:docMk/>
          <pc:sldMk cId="683454080" sldId="283"/>
        </pc:sldMkLst>
        <pc:spChg chg="add mod">
          <ac:chgData name="Mahammad" userId="28103f3d0c3f65f1" providerId="LiveId" clId="{AB6D7788-8373-4C0A-8600-9394243FC49C}" dt="2021-11-14T00:11:29.319" v="2879"/>
          <ac:spMkLst>
            <pc:docMk/>
            <pc:sldMk cId="683454080" sldId="283"/>
            <ac:spMk id="14" creationId="{D9AF397C-CC67-4547-909F-E55AC9C6399A}"/>
          </ac:spMkLst>
        </pc:spChg>
        <pc:picChg chg="del">
          <ac:chgData name="Mahammad" userId="28103f3d0c3f65f1" providerId="LiveId" clId="{AB6D7788-8373-4C0A-8600-9394243FC49C}" dt="2021-11-14T00:08:30.597" v="2814" actId="478"/>
          <ac:picMkLst>
            <pc:docMk/>
            <pc:sldMk cId="683454080" sldId="283"/>
            <ac:picMk id="3" creationId="{FF2DFF9D-7DC1-4D9E-8648-1099F27F5FBC}"/>
          </ac:picMkLst>
        </pc:picChg>
        <pc:picChg chg="add mod">
          <ac:chgData name="Mahammad" userId="28103f3d0c3f65f1" providerId="LiveId" clId="{AB6D7788-8373-4C0A-8600-9394243FC49C}" dt="2021-11-14T00:10:06.590" v="2847" actId="208"/>
          <ac:picMkLst>
            <pc:docMk/>
            <pc:sldMk cId="683454080" sldId="283"/>
            <ac:picMk id="4" creationId="{03C9C984-B1FE-4775-BDE1-A251B545EB63}"/>
          </ac:picMkLst>
        </pc:picChg>
        <pc:picChg chg="add mod">
          <ac:chgData name="Mahammad" userId="28103f3d0c3f65f1" providerId="LiveId" clId="{AB6D7788-8373-4C0A-8600-9394243FC49C}" dt="2021-11-14T00:10:20.113" v="2858" actId="1035"/>
          <ac:picMkLst>
            <pc:docMk/>
            <pc:sldMk cId="683454080" sldId="283"/>
            <ac:picMk id="6" creationId="{23ACA908-97F7-4955-9BD0-93527622FFEB}"/>
          </ac:picMkLst>
        </pc:picChg>
        <pc:picChg chg="del">
          <ac:chgData name="Mahammad" userId="28103f3d0c3f65f1" providerId="LiveId" clId="{AB6D7788-8373-4C0A-8600-9394243FC49C}" dt="2021-11-14T00:08:31.317" v="2815" actId="478"/>
          <ac:picMkLst>
            <pc:docMk/>
            <pc:sldMk cId="683454080" sldId="283"/>
            <ac:picMk id="7" creationId="{97724AAD-DFCD-4C9C-B79B-EE35664F6565}"/>
          </ac:picMkLst>
        </pc:picChg>
        <pc:picChg chg="del">
          <ac:chgData name="Mahammad" userId="28103f3d0c3f65f1" providerId="LiveId" clId="{AB6D7788-8373-4C0A-8600-9394243FC49C}" dt="2021-11-14T00:08:32.402" v="2816" actId="478"/>
          <ac:picMkLst>
            <pc:docMk/>
            <pc:sldMk cId="683454080" sldId="283"/>
            <ac:picMk id="9" creationId="{E4D8447B-5493-4A79-9E04-002A9353C04E}"/>
          </ac:picMkLst>
        </pc:picChg>
        <pc:picChg chg="add mod">
          <ac:chgData name="Mahammad" userId="28103f3d0c3f65f1" providerId="LiveId" clId="{AB6D7788-8373-4C0A-8600-9394243FC49C}" dt="2021-11-14T00:10:15.216" v="2854" actId="1036"/>
          <ac:picMkLst>
            <pc:docMk/>
            <pc:sldMk cId="683454080" sldId="283"/>
            <ac:picMk id="10" creationId="{656E6A8B-CD05-432E-AE22-17D274D4FABD}"/>
          </ac:picMkLst>
        </pc:picChg>
      </pc:sldChg>
      <pc:sldChg chg="addSp delSp modSp add del mod ord">
        <pc:chgData name="Mahammad" userId="28103f3d0c3f65f1" providerId="LiveId" clId="{AB6D7788-8373-4C0A-8600-9394243FC49C}" dt="2021-12-01T20:29:22.562" v="4148" actId="47"/>
        <pc:sldMkLst>
          <pc:docMk/>
          <pc:sldMk cId="1613869879" sldId="284"/>
        </pc:sldMkLst>
        <pc:spChg chg="add mod">
          <ac:chgData name="Mahammad" userId="28103f3d0c3f65f1" providerId="LiveId" clId="{AB6D7788-8373-4C0A-8600-9394243FC49C}" dt="2021-11-29T05:11:11.890" v="3382" actId="20577"/>
          <ac:spMkLst>
            <pc:docMk/>
            <pc:sldMk cId="1613869879" sldId="284"/>
            <ac:spMk id="2" creationId="{0921375E-AD3C-4DD0-9FA3-306E9C09B808}"/>
          </ac:spMkLst>
        </pc:spChg>
        <pc:spChg chg="del">
          <ac:chgData name="Mahammad" userId="28103f3d0c3f65f1" providerId="LiveId" clId="{AB6D7788-8373-4C0A-8600-9394243FC49C}" dt="2021-11-29T05:09:27.890" v="3208" actId="478"/>
          <ac:spMkLst>
            <pc:docMk/>
            <pc:sldMk cId="1613869879" sldId="284"/>
            <ac:spMk id="4" creationId="{8DB9F288-D1B6-4E8C-A6EA-B8793CF6E592}"/>
          </ac:spMkLst>
        </pc:spChg>
        <pc:spChg chg="del">
          <ac:chgData name="Mahammad" userId="28103f3d0c3f65f1" providerId="LiveId" clId="{AB6D7788-8373-4C0A-8600-9394243FC49C}" dt="2021-11-29T05:09:36.065" v="3217" actId="478"/>
          <ac:spMkLst>
            <pc:docMk/>
            <pc:sldMk cId="1613869879" sldId="284"/>
            <ac:spMk id="5" creationId="{53B09181-F945-4B88-814A-E1907DE21B78}"/>
          </ac:spMkLst>
        </pc:spChg>
        <pc:spChg chg="del">
          <ac:chgData name="Mahammad" userId="28103f3d0c3f65f1" providerId="LiveId" clId="{AB6D7788-8373-4C0A-8600-9394243FC49C}" dt="2021-11-29T05:09:28.674" v="3209" actId="478"/>
          <ac:spMkLst>
            <pc:docMk/>
            <pc:sldMk cId="1613869879" sldId="284"/>
            <ac:spMk id="9" creationId="{B643AA8C-B353-4138-95AC-66A4670FE549}"/>
          </ac:spMkLst>
        </pc:spChg>
        <pc:spChg chg="del mod">
          <ac:chgData name="Mahammad" userId="28103f3d0c3f65f1" providerId="LiveId" clId="{AB6D7788-8373-4C0A-8600-9394243FC49C}" dt="2021-11-29T05:09:29.921" v="3211" actId="478"/>
          <ac:spMkLst>
            <pc:docMk/>
            <pc:sldMk cId="1613869879" sldId="284"/>
            <ac:spMk id="10" creationId="{C6D47EF7-1062-4A28-AAF7-37ADE19A15F1}"/>
          </ac:spMkLst>
        </pc:spChg>
        <pc:spChg chg="del mod">
          <ac:chgData name="Mahammad" userId="28103f3d0c3f65f1" providerId="LiveId" clId="{AB6D7788-8373-4C0A-8600-9394243FC49C}" dt="2021-11-29T05:09:32.945" v="3214" actId="478"/>
          <ac:spMkLst>
            <pc:docMk/>
            <pc:sldMk cId="1613869879" sldId="284"/>
            <ac:spMk id="11" creationId="{D33D9826-91CD-4E08-9D69-C996755F6EE7}"/>
          </ac:spMkLst>
        </pc:spChg>
        <pc:spChg chg="del">
          <ac:chgData name="Mahammad" userId="28103f3d0c3f65f1" providerId="LiveId" clId="{AB6D7788-8373-4C0A-8600-9394243FC49C}" dt="2021-11-29T05:09:34.098" v="3215" actId="478"/>
          <ac:spMkLst>
            <pc:docMk/>
            <pc:sldMk cId="1613869879" sldId="284"/>
            <ac:spMk id="12" creationId="{06EC9AF7-ECAC-4A07-A2FD-57A33712E28B}"/>
          </ac:spMkLst>
        </pc:spChg>
        <pc:spChg chg="del">
          <ac:chgData name="Mahammad" userId="28103f3d0c3f65f1" providerId="LiveId" clId="{AB6D7788-8373-4C0A-8600-9394243FC49C}" dt="2021-11-29T05:09:36.993" v="3218" actId="478"/>
          <ac:spMkLst>
            <pc:docMk/>
            <pc:sldMk cId="1613869879" sldId="284"/>
            <ac:spMk id="14" creationId="{83CED3EA-21F3-4CA6-B8C6-00D307325166}"/>
          </ac:spMkLst>
        </pc:spChg>
        <pc:spChg chg="del">
          <ac:chgData name="Mahammad" userId="28103f3d0c3f65f1" providerId="LiveId" clId="{AB6D7788-8373-4C0A-8600-9394243FC49C}" dt="2021-11-29T05:09:37.665" v="3219" actId="478"/>
          <ac:spMkLst>
            <pc:docMk/>
            <pc:sldMk cId="1613869879" sldId="284"/>
            <ac:spMk id="15" creationId="{B3E0522E-8F89-4040-88A0-D701E5359FF5}"/>
          </ac:spMkLst>
        </pc:spChg>
        <pc:spChg chg="del">
          <ac:chgData name="Mahammad" userId="28103f3d0c3f65f1" providerId="LiveId" clId="{AB6D7788-8373-4C0A-8600-9394243FC49C}" dt="2021-11-29T05:09:38.354" v="3220" actId="478"/>
          <ac:spMkLst>
            <pc:docMk/>
            <pc:sldMk cId="1613869879" sldId="284"/>
            <ac:spMk id="16" creationId="{12EE6EF1-E335-4C69-8D18-FF3593CC624F}"/>
          </ac:spMkLst>
        </pc:spChg>
        <pc:spChg chg="mod">
          <ac:chgData name="Mahammad" userId="28103f3d0c3f65f1" providerId="LiveId" clId="{AB6D7788-8373-4C0A-8600-9394243FC49C}" dt="2021-12-01T20:17:43.335" v="3589" actId="20577"/>
          <ac:spMkLst>
            <pc:docMk/>
            <pc:sldMk cId="1613869879" sldId="284"/>
            <ac:spMk id="6146" creationId="{00000000-0000-0000-0000-000000000000}"/>
          </ac:spMkLst>
        </pc:spChg>
        <pc:spChg chg="del">
          <ac:chgData name="Mahammad" userId="28103f3d0c3f65f1" providerId="LiveId" clId="{AB6D7788-8373-4C0A-8600-9394243FC49C}" dt="2021-11-29T05:09:30.769" v="3212" actId="478"/>
          <ac:spMkLst>
            <pc:docMk/>
            <pc:sldMk cId="1613869879" sldId="284"/>
            <ac:spMk id="6147" creationId="{00000000-0000-0000-0000-000000000000}"/>
          </ac:spMkLst>
        </pc:spChg>
        <pc:picChg chg="del">
          <ac:chgData name="Mahammad" userId="28103f3d0c3f65f1" providerId="LiveId" clId="{AB6D7788-8373-4C0A-8600-9394243FC49C}" dt="2021-11-29T05:09:38.913" v="3221" actId="478"/>
          <ac:picMkLst>
            <pc:docMk/>
            <pc:sldMk cId="1613869879" sldId="284"/>
            <ac:picMk id="3" creationId="{E6B22715-883E-482C-96C6-7D680EDEE426}"/>
          </ac:picMkLst>
        </pc:picChg>
        <pc:cxnChg chg="del mod">
          <ac:chgData name="Mahammad" userId="28103f3d0c3f65f1" providerId="LiveId" clId="{AB6D7788-8373-4C0A-8600-9394243FC49C}" dt="2021-11-29T05:09:34.946" v="3216" actId="478"/>
          <ac:cxnSpMkLst>
            <pc:docMk/>
            <pc:sldMk cId="1613869879" sldId="284"/>
            <ac:cxnSpMk id="7" creationId="{48379779-EF85-4FE4-A751-287AB2C31732}"/>
          </ac:cxnSpMkLst>
        </pc:cxnChg>
      </pc:sldChg>
      <pc:sldChg chg="modSp add mod">
        <pc:chgData name="Mahammad" userId="28103f3d0c3f65f1" providerId="LiveId" clId="{AB6D7788-8373-4C0A-8600-9394243FC49C}" dt="2021-12-01T20:25:28.714" v="4147" actId="113"/>
        <pc:sldMkLst>
          <pc:docMk/>
          <pc:sldMk cId="2174340876" sldId="285"/>
        </pc:sldMkLst>
        <pc:spChg chg="mod">
          <ac:chgData name="Mahammad" userId="28103f3d0c3f65f1" providerId="LiveId" clId="{AB6D7788-8373-4C0A-8600-9394243FC49C}" dt="2021-12-01T20:25:28.714" v="4147" actId="113"/>
          <ac:spMkLst>
            <pc:docMk/>
            <pc:sldMk cId="2174340876" sldId="285"/>
            <ac:spMk id="2" creationId="{0921375E-AD3C-4DD0-9FA3-306E9C09B8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81049FD-E81D-0549-BBA3-D4B2EB4AD2C7}" type="datetimeFigureOut">
              <a:rPr lang="en-US" altLang="en-US"/>
              <a:pPr>
                <a:defRPr/>
              </a:pPr>
              <a:t>3/13/2022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76C44B5-FE8F-B147-AED7-0E2ACC17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E53F0F7-54A5-1543-BC9F-7D97C06A785C}" type="datetimeFigureOut">
              <a:rPr lang="en-US" altLang="en-US"/>
              <a:pPr>
                <a:defRPr/>
              </a:pPr>
              <a:t>3/13/2022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BA24D1E-DBD1-D545-B58F-B15380935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matching and sensitivity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4D1E-DBD1-D545-B58F-B15380935CC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3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5A5A0CFD-3E70-2042-A147-99A693F2D34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2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396124" y="1733550"/>
            <a:ext cx="8458200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2800" b="1" i="0" u="none" strike="noStrike" baseline="0" dirty="0">
                <a:latin typeface="Arial" panose="020B0604020202020204" pitchFamily="34" charset="0"/>
              </a:rPr>
              <a:t>CO2 EOR Modeling and performance prediction in conventional oilfield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5123" name="Subtitle 2"/>
          <p:cNvSpPr txBox="1">
            <a:spLocks/>
          </p:cNvSpPr>
          <p:nvPr/>
        </p:nvSpPr>
        <p:spPr bwMode="auto">
          <a:xfrm>
            <a:off x="381000" y="3028950"/>
            <a:ext cx="84582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Mahammad Valiyev, </a:t>
            </a:r>
            <a:r>
              <a:rPr lang="en-US" altLang="en-US" sz="2200" dirty="0" err="1">
                <a:solidFill>
                  <a:srgbClr val="000000"/>
                </a:solidFill>
              </a:rPr>
              <a:t>Tianwei</a:t>
            </a:r>
            <a:r>
              <a:rPr lang="en-US" altLang="en-US" sz="2200" dirty="0">
                <a:solidFill>
                  <a:srgbClr val="000000"/>
                </a:solidFill>
              </a:rPr>
              <a:t> 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222C6-A304-4706-963F-57146A3A3881}"/>
              </a:ext>
            </a:extLst>
          </p:cNvPr>
          <p:cNvSpPr txBox="1"/>
          <p:nvPr/>
        </p:nvSpPr>
        <p:spPr>
          <a:xfrm>
            <a:off x="7239000" y="379095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27.04.2022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152400" y="6544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Contents</a:t>
            </a:r>
          </a:p>
        </p:txBody>
      </p:sp>
      <p:sp>
        <p:nvSpPr>
          <p:cNvPr id="6147" name="Title 8"/>
          <p:cNvSpPr txBox="1">
            <a:spLocks/>
          </p:cNvSpPr>
          <p:nvPr/>
        </p:nvSpPr>
        <p:spPr bwMode="auto">
          <a:xfrm>
            <a:off x="207706" y="895350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Problem statement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Literature review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Overview of workflow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Results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Discussion and conclusion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2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743200" y="4857750"/>
            <a:ext cx="640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76200" y="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Problem statement</a:t>
            </a:r>
          </a:p>
        </p:txBody>
      </p:sp>
      <p:sp>
        <p:nvSpPr>
          <p:cNvPr id="6147" name="Title 8"/>
          <p:cNvSpPr txBox="1">
            <a:spLocks/>
          </p:cNvSpPr>
          <p:nvPr/>
        </p:nvSpPr>
        <p:spPr bwMode="auto">
          <a:xfrm>
            <a:off x="76200" y="971550"/>
            <a:ext cx="388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Oil &amp; gas are still predicted to be dominant source of energy in 2035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 of an increased demand in Oil &amp;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 to 50% of hydrocarbons can be recovered by the of primary &amp; secondary recovery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EOR techniques are the most effective for producing the 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CO2 injection is one of the most commercially successful tertiary recovery methods &amp; helps with greenhouse gas emission reduction</a:t>
            </a:r>
          </a:p>
          <a:p>
            <a:pPr algn="just" eaLnBrk="1" hangingPunct="1"/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3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362200" y="4857750"/>
            <a:ext cx="678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          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1678A-F3F3-4DA4-B93E-AEFB31D0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088434"/>
            <a:ext cx="4766143" cy="2931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0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76200" y="381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4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362200" y="4857750"/>
            <a:ext cx="678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          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F698B-8BA0-4E31-8F71-6A5F03B5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4" y="819840"/>
            <a:ext cx="7290412" cy="3656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416FF-7377-4EE6-8FA8-A568AF25360F}"/>
              </a:ext>
            </a:extLst>
          </p:cNvPr>
          <p:cNvSpPr txBox="1"/>
          <p:nvPr/>
        </p:nvSpPr>
        <p:spPr>
          <a:xfrm>
            <a:off x="6629400" y="449138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Jenkins et al., 2019</a:t>
            </a:r>
          </a:p>
        </p:txBody>
      </p:sp>
    </p:spTree>
    <p:extLst>
      <p:ext uri="{BB962C8B-B14F-4D97-AF65-F5344CB8AC3E}">
        <p14:creationId xmlns:p14="http://schemas.microsoft.com/office/powerpoint/2010/main" val="217434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76200" y="-1905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Workflow overview</a:t>
            </a:r>
          </a:p>
        </p:txBody>
      </p:sp>
      <p:sp>
        <p:nvSpPr>
          <p:cNvPr id="6147" name="Title 8"/>
          <p:cNvSpPr txBox="1">
            <a:spLocks/>
          </p:cNvSpPr>
          <p:nvPr/>
        </p:nvSpPr>
        <p:spPr bwMode="auto">
          <a:xfrm>
            <a:off x="533400" y="1085850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just" eaLnBrk="1" hangingPunct="1"/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5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362200" y="4857750"/>
            <a:ext cx="678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           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9F288-D1B6-4E8C-A6EA-B8793CF6E592}"/>
              </a:ext>
            </a:extLst>
          </p:cNvPr>
          <p:cNvSpPr/>
          <p:nvPr/>
        </p:nvSpPr>
        <p:spPr>
          <a:xfrm>
            <a:off x="914400" y="514350"/>
            <a:ext cx="2743200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Definition of structure and dimensions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AA8C-B353-4138-95AC-66A4670FE549}"/>
              </a:ext>
            </a:extLst>
          </p:cNvPr>
          <p:cNvSpPr/>
          <p:nvPr/>
        </p:nvSpPr>
        <p:spPr>
          <a:xfrm>
            <a:off x="914400" y="1400176"/>
            <a:ext cx="2743200" cy="542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Gridding</a:t>
            </a:r>
            <a:endParaRPr lang="en-US" sz="18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47EF7-1062-4A28-AAF7-37ADE19A15F1}"/>
              </a:ext>
            </a:extLst>
          </p:cNvPr>
          <p:cNvSpPr/>
          <p:nvPr/>
        </p:nvSpPr>
        <p:spPr>
          <a:xfrm>
            <a:off x="914400" y="2209800"/>
            <a:ext cx="27432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Rock &amp; fluid properties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D9826-91CD-4E08-9D69-C996755F6EE7}"/>
              </a:ext>
            </a:extLst>
          </p:cNvPr>
          <p:cNvSpPr/>
          <p:nvPr/>
        </p:nvSpPr>
        <p:spPr>
          <a:xfrm>
            <a:off x="914400" y="3076576"/>
            <a:ext cx="2743200" cy="619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Well modeling &amp; Initial conditions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C9AF7-ECAC-4A07-A2FD-57A33712E28B}"/>
              </a:ext>
            </a:extLst>
          </p:cNvPr>
          <p:cNvSpPr/>
          <p:nvPr/>
        </p:nvSpPr>
        <p:spPr>
          <a:xfrm>
            <a:off x="914400" y="4000500"/>
            <a:ext cx="27432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Simulation of case 1 &amp; case 2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3B09181-F945-4B88-814A-E1907DE21B78}"/>
              </a:ext>
            </a:extLst>
          </p:cNvPr>
          <p:cNvSpPr/>
          <p:nvPr/>
        </p:nvSpPr>
        <p:spPr>
          <a:xfrm>
            <a:off x="2192547" y="1143000"/>
            <a:ext cx="186906" cy="1905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3CED3EA-21F3-4CA6-B8C6-00D307325166}"/>
              </a:ext>
            </a:extLst>
          </p:cNvPr>
          <p:cNvSpPr/>
          <p:nvPr/>
        </p:nvSpPr>
        <p:spPr>
          <a:xfrm>
            <a:off x="2180257" y="1981200"/>
            <a:ext cx="186906" cy="1905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3E0522E-8F89-4040-88A0-D701E5359FF5}"/>
              </a:ext>
            </a:extLst>
          </p:cNvPr>
          <p:cNvSpPr/>
          <p:nvPr/>
        </p:nvSpPr>
        <p:spPr>
          <a:xfrm>
            <a:off x="2180257" y="2819400"/>
            <a:ext cx="186906" cy="1905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EE6EF1-E335-4C69-8D18-FF3593CC624F}"/>
              </a:ext>
            </a:extLst>
          </p:cNvPr>
          <p:cNvSpPr/>
          <p:nvPr/>
        </p:nvSpPr>
        <p:spPr>
          <a:xfrm>
            <a:off x="2180257" y="3733800"/>
            <a:ext cx="186906" cy="1905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379779-EF85-4FE4-A751-287AB2C31732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>
            <a:off x="914400" y="809626"/>
            <a:ext cx="12700" cy="347662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8736C4-57C1-45DF-93AE-21F389CD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17" y="653857"/>
            <a:ext cx="2428679" cy="1360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49063C-6D2E-4D28-A4F6-499C6550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280836"/>
            <a:ext cx="2028180" cy="2052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2BE549-3282-49C6-8F00-E28ADA78D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274118"/>
            <a:ext cx="2427137" cy="2203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240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76200" y="381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6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362200" y="4857750"/>
            <a:ext cx="678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         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41A3C-C703-42A9-A01C-6D5AB04DC5A0}"/>
              </a:ext>
            </a:extLst>
          </p:cNvPr>
          <p:cNvSpPr txBox="1"/>
          <p:nvPr/>
        </p:nvSpPr>
        <p:spPr>
          <a:xfrm>
            <a:off x="1295400" y="4245173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none" strike="noStrike" baseline="0" dirty="0">
                <a:latin typeface="Times New Roman" panose="02020603050405020304" pitchFamily="18" charset="0"/>
              </a:rPr>
              <a:t>Oil rate, water cut, cumulative oil rate and oil recovery for case 1 (waterflooding only)</a:t>
            </a:r>
            <a:endParaRPr lang="en-US" sz="1100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0ABF0-3E9C-4982-9B55-F1B0D20E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66750"/>
            <a:ext cx="6096000" cy="3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76200" y="381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7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362200" y="4857750"/>
            <a:ext cx="678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         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41A3C-C703-42A9-A01C-6D5AB04DC5A0}"/>
              </a:ext>
            </a:extLst>
          </p:cNvPr>
          <p:cNvSpPr txBox="1"/>
          <p:nvPr/>
        </p:nvSpPr>
        <p:spPr>
          <a:xfrm>
            <a:off x="1054482" y="4144000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none" strike="noStrike" baseline="0" dirty="0">
                <a:latin typeface="Times New Roman" panose="02020603050405020304" pitchFamily="18" charset="0"/>
              </a:rPr>
              <a:t>Oil rate, water cut, cumulative oil rate and oil recovery for case 2 </a:t>
            </a:r>
            <a:r>
              <a:rPr lang="en-US" sz="1400" b="1" i="1" dirty="0">
                <a:latin typeface="Times New Roman" panose="02020603050405020304" pitchFamily="18" charset="0"/>
              </a:rPr>
              <a:t>(waterflooding &amp; CO2 injection)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D3A07-179D-4039-8B2F-381484BA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11955"/>
            <a:ext cx="6667500" cy="31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 txBox="1">
            <a:spLocks/>
          </p:cNvSpPr>
          <p:nvPr/>
        </p:nvSpPr>
        <p:spPr bwMode="auto">
          <a:xfrm>
            <a:off x="76200" y="381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Discussion and conclusion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000000"/>
                </a:solidFill>
                <a:latin typeface="Calibri" charset="0"/>
              </a:rPr>
              <a:t>Slide </a:t>
            </a:r>
            <a:fld id="{0E8BC84D-F80C-E849-82C0-9E386D6D3EF9}" type="slidenum">
              <a:rPr lang="en-US" altLang="en-US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8</a:t>
            </a:fld>
            <a:endParaRPr lang="en-US" altLang="en-US" sz="1200" b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2362200" y="4857750"/>
            <a:ext cx="678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sz="1000" b="1" i="0" u="none" strike="noStrike" baseline="0" dirty="0">
                <a:latin typeface="Arial" panose="020B0604020202020204" pitchFamily="34" charset="0"/>
              </a:rPr>
              <a:t>         CO2 EOR Modeling and performance prediction in conventional oilfield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Tianwei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Li, Mahammad Valiyev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8EAE66C-7A6E-4536-A1CD-AA3B77DCF7CF}"/>
              </a:ext>
            </a:extLst>
          </p:cNvPr>
          <p:cNvSpPr txBox="1">
            <a:spLocks/>
          </p:cNvSpPr>
          <p:nvPr/>
        </p:nvSpPr>
        <p:spPr bwMode="auto">
          <a:xfrm>
            <a:off x="152400" y="923925"/>
            <a:ext cx="856758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 this study, a structured workflow for reservoir modeling, waterflooding and CO2-EOR injection is presented.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Performance differences between cases without any improved oil recovery methods, waterflooding only and waterflooding &amp; CO2-EOR injection processes have been demonstrated.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Both waterflooding and CO2 injection can lead to an increased oil rate and cumulative recovery, while having lower water cut levels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Potential gain from CO2 injection is much higher compared to water flooding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To make this study even more comprehensive and insightful, economic analysis can further be conducted.</a:t>
            </a:r>
          </a:p>
        </p:txBody>
      </p:sp>
    </p:spTree>
    <p:extLst>
      <p:ext uri="{BB962C8B-B14F-4D97-AF65-F5344CB8AC3E}">
        <p14:creationId xmlns:p14="http://schemas.microsoft.com/office/powerpoint/2010/main" val="208745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 txBox="1">
            <a:spLocks/>
          </p:cNvSpPr>
          <p:nvPr/>
        </p:nvSpPr>
        <p:spPr bwMode="auto">
          <a:xfrm>
            <a:off x="190500" y="1657350"/>
            <a:ext cx="8763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4400" b="1" dirty="0">
                <a:solidFill>
                  <a:srgbClr val="000000"/>
                </a:solidFill>
              </a:rPr>
              <a:t>Thank You</a:t>
            </a:r>
          </a:p>
        </p:txBody>
      </p:sp>
      <p:sp>
        <p:nvSpPr>
          <p:cNvPr id="8195" name="Title 8"/>
          <p:cNvSpPr txBox="1">
            <a:spLocks/>
          </p:cNvSpPr>
          <p:nvPr/>
        </p:nvSpPr>
        <p:spPr bwMode="auto">
          <a:xfrm>
            <a:off x="304800" y="2552700"/>
            <a:ext cx="8610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0000"/>
                </a:solidFill>
              </a:rPr>
              <a:t>Questions???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 b="1">
                <a:solidFill>
                  <a:srgbClr val="FFFFFF"/>
                </a:solidFill>
                <a:latin typeface="Calibri" charset="0"/>
              </a:rPr>
              <a:t>Slide </a:t>
            </a:r>
            <a:fld id="{A06524F2-3152-744A-979B-9BD28F1FDDF7}" type="slidenum">
              <a:rPr lang="en-US" altLang="en-US" sz="1200" b="1">
                <a:solidFill>
                  <a:srgbClr val="FFFFFF"/>
                </a:solidFill>
                <a:latin typeface="Calibri" charset="0"/>
              </a:rPr>
              <a:pPr algn="r" eaLnBrk="1" hangingPunct="1"/>
              <a:t>9</a:t>
            </a:fld>
            <a:endParaRPr lang="en-US" altLang="en-US" sz="12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2CMTC_Blank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_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405</Words>
  <Application>Microsoft Office PowerPoint</Application>
  <PresentationFormat>On-screen Show (16:9)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12CMTC_BlankTitle</vt:lpstr>
      <vt:lpstr>Blank_Body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Tamela</dc:creator>
  <cp:lastModifiedBy>Mahammad</cp:lastModifiedBy>
  <cp:revision>104</cp:revision>
  <dcterms:created xsi:type="dcterms:W3CDTF">2010-12-30T17:22:33Z</dcterms:created>
  <dcterms:modified xsi:type="dcterms:W3CDTF">2022-03-13T23:11:02Z</dcterms:modified>
</cp:coreProperties>
</file>