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E5E0-57B3-4A41-9D30-A67BB523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FB2F-154F-4DF6-B1C4-BBF8BF919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9BB7-7F5B-4402-A89E-EC04BBD5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3967-04B5-4638-8854-6F45FD7F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AB5D-E55C-41A9-A449-89180D50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E28D-C08C-4780-8DEF-84601E2A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7500-B1BF-458D-A123-768E4B53A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8856-F066-497B-83F2-D2A500F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BCDD-7317-4034-A2F5-032AB0B3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EAC4-3B97-4532-961B-C37F4B2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D67E7-D463-42E3-9BF7-62789DC3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671D6-B74E-4B37-B05C-971F96D1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49F5-0523-4554-9528-B8E485F5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AD2B-D3DA-4C67-8D69-969571FF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F627-BF4D-41A5-AF1A-0A19A0DE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BBF4-16F4-479B-9A27-EF336E45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E19B-E716-4B37-A69C-09111722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AE41-698D-4137-B3EE-6BB10EA4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A702-A87D-43D6-A0A5-7B2F42C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FDFC-B76B-4838-A119-9800CAD4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9DCA-2938-41F7-9E07-CA214373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6ACB-5EC9-4DAA-AD87-51167B03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D103-FF39-4C7D-BB13-FCE09BC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2DA7-EC0A-4560-A482-D7B42643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0B8-C2FE-4100-8A1E-243DC8E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8C7A-F7ED-48B6-BA90-D0C32DAE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8C4-D126-448C-B4A5-0E2E1CAC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64F6-7D6A-4B56-BCD9-50C5A25F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2130-5D2A-4AD4-9D25-50EB082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01951-7C3D-4F2E-A8B6-CBF13D3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2D8D5-85B4-4DA1-9690-0E42654D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BA9A-5131-4BA0-8F09-0D1A5E6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8E65-BA81-462E-A14D-63778087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EA507-8838-4510-AC0F-AC238E1E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A2EC-4E3B-4161-97FB-964CAF4F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72A9D-F9B1-46C1-9017-6DCD4316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D5441-1CA9-4A24-8DB2-6A909DA5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255FF-1A3B-41AA-B952-2D210C31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28453-DE64-439C-9626-3040A464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94B-2E30-4A1C-B279-7B0B7F25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14BF9-EA98-4A3C-BE7A-E0114D3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2460D-18E6-4FE8-BDBD-60BCCDEC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27FFD-0F2C-44EC-BDF8-A94FFCF9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ACB0-3618-43D2-BE60-42EC7AD0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AD26F-4B29-414E-A278-678000CE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269D4-31E7-48B7-A205-8222A3E6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79EB-8353-4EBA-AB62-A71EBEFA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524A-D43D-4A1F-B269-A132686C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C1E3-D93C-4946-9B4B-29D96175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06C3-A73E-49C9-B047-6EF40D04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20E1-3996-46AF-BD40-D2AE3748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13A9-17C5-4F6F-B481-2BF9DA4E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20CF-35EC-4949-91F7-27B9A5C1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6456-62BD-4022-91C8-4D62B1820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A7F17-35D6-4C26-8D9D-CCE85EF3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CA058-D6C5-4234-9786-FC745863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EEAB-3BF6-4195-8371-1B5396C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80021-3E32-4C10-85DE-B70975F1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E2A42-8425-4F95-908B-5339EA7D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E418-890C-4F10-99BA-D40E9C0F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0CF9-947A-415D-8DEE-B9B8ABAFA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AEE7-E033-47D2-AE9D-9DF8D92F7D3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738B-D29F-4034-9873-44F211C7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C09F-3AF9-4224-99FB-854C07A4B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81EF-F9AA-47B9-A9DB-C43B959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70E-C640-47D9-8ECF-91A4D000C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62B8-7257-4663-95AA-732C2E734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3263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3B15-F709-4470-8A59-D7946A7A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0" y="306314"/>
            <a:ext cx="11302219" cy="6347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Equation of line</a:t>
            </a:r>
          </a:p>
          <a:p>
            <a:r>
              <a:rPr lang="en-US" sz="2400" dirty="0"/>
              <a:t>We can think of a line as a trajectory of moving point- “parametric equation”</a:t>
            </a:r>
          </a:p>
          <a:p>
            <a:r>
              <a:rPr lang="en-US" sz="2400" dirty="0"/>
              <a:t>We can be given 2 points on a line </a:t>
            </a:r>
            <a:r>
              <a:rPr lang="en-US" sz="2400" dirty="0" err="1"/>
              <a:t>Qo</a:t>
            </a:r>
            <a:r>
              <a:rPr lang="en-US" sz="2400" dirty="0"/>
              <a:t> and Q1</a:t>
            </a:r>
          </a:p>
          <a:p>
            <a:r>
              <a:rPr lang="en-US" sz="2400" dirty="0"/>
              <a:t>Equation of line can be set as Q(t)= </a:t>
            </a:r>
            <a:r>
              <a:rPr lang="en-US" sz="2400" dirty="0" err="1"/>
              <a:t>Qo</a:t>
            </a:r>
            <a:r>
              <a:rPr lang="en-US" sz="2400" dirty="0"/>
              <a:t>+ t*(Q(1)-</a:t>
            </a:r>
            <a:r>
              <a:rPr lang="en-US" sz="2400" dirty="0" err="1"/>
              <a:t>Qo</a:t>
            </a:r>
            <a:r>
              <a:rPr lang="en-US" sz="2400" dirty="0"/>
              <a:t>)</a:t>
            </a: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0A893A5B-10C1-4F53-8E75-C7A8BCB2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01" y="1338994"/>
            <a:ext cx="276225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FD6DB-C9E9-46A2-8342-6969533E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78" y="3150503"/>
            <a:ext cx="2228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7B5-46AF-4246-B233-675AD00C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125975"/>
            <a:ext cx="10515600" cy="718088"/>
          </a:xfrm>
        </p:spPr>
        <p:txBody>
          <a:bodyPr/>
          <a:lstStyle/>
          <a:p>
            <a:r>
              <a:rPr lang="en-US" dirty="0"/>
              <a:t>Intersection of line and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178B-392B-4AD6-BD8D-62CDE03E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" y="925292"/>
            <a:ext cx="11302219" cy="5658387"/>
          </a:xfrm>
        </p:spPr>
        <p:txBody>
          <a:bodyPr/>
          <a:lstStyle/>
          <a:p>
            <a:r>
              <a:rPr lang="en-US" dirty="0"/>
              <a:t>We are given an equation of plane x+2y+2z=5 and 2 points on a line</a:t>
            </a:r>
          </a:p>
          <a:p>
            <a:r>
              <a:rPr lang="en-US" dirty="0"/>
              <a:t>We first find parametric equation of line x=1+t, y=2-t, z=3+2t</a:t>
            </a:r>
          </a:p>
          <a:p>
            <a:r>
              <a:rPr lang="en-US" dirty="0"/>
              <a:t>Then we plug eq of line to eq of plane and find t</a:t>
            </a:r>
          </a:p>
          <a:p>
            <a:r>
              <a:rPr lang="en-US" dirty="0"/>
              <a:t>Then we plug back t into equation of line and find coordinates of points</a:t>
            </a:r>
          </a:p>
        </p:txBody>
      </p:sp>
    </p:spTree>
    <p:extLst>
      <p:ext uri="{BB962C8B-B14F-4D97-AF65-F5344CB8AC3E}">
        <p14:creationId xmlns:p14="http://schemas.microsoft.com/office/powerpoint/2010/main" val="221995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3539-20AF-4C4F-90F5-AC2BC22F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1" y="309489"/>
            <a:ext cx="11296357" cy="6302326"/>
          </a:xfrm>
        </p:spPr>
        <p:txBody>
          <a:bodyPr/>
          <a:lstStyle/>
          <a:p>
            <a:r>
              <a:rPr lang="en-GB" b="1" dirty="0"/>
              <a:t>Parametric equation- </a:t>
            </a:r>
            <a:r>
              <a:rPr lang="en-GB" dirty="0"/>
              <a:t>any </a:t>
            </a:r>
            <a:r>
              <a:rPr lang="en-GB" b="1" dirty="0"/>
              <a:t>set of equations </a:t>
            </a:r>
            <a:r>
              <a:rPr lang="en-GB" dirty="0"/>
              <a:t>that express the </a:t>
            </a:r>
            <a:r>
              <a:rPr lang="en-GB" b="1" dirty="0"/>
              <a:t>coordinates</a:t>
            </a:r>
            <a:r>
              <a:rPr lang="en-GB" dirty="0"/>
              <a:t> of the </a:t>
            </a:r>
            <a:r>
              <a:rPr lang="en-GB" b="1" dirty="0"/>
              <a:t>points</a:t>
            </a:r>
            <a:r>
              <a:rPr lang="en-GB" dirty="0"/>
              <a:t> of a </a:t>
            </a:r>
            <a:r>
              <a:rPr lang="en-GB" b="1" dirty="0"/>
              <a:t>curve</a:t>
            </a:r>
            <a:r>
              <a:rPr lang="en-GB" dirty="0"/>
              <a:t> as </a:t>
            </a:r>
            <a:r>
              <a:rPr lang="en-GB" b="1" dirty="0"/>
              <a:t>functions</a:t>
            </a:r>
            <a:r>
              <a:rPr lang="en-GB" dirty="0"/>
              <a:t> of one parameter or that expresses the coordinates of the points of a surface as functions of </a:t>
            </a:r>
            <a:r>
              <a:rPr lang="en-GB" b="1" dirty="0"/>
              <a:t>2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983A-2910-45AC-932C-769EF364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06" y="1781175"/>
            <a:ext cx="3057378" cy="1839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CB458-FBB0-4549-B43F-F3B77848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90" y="1537921"/>
            <a:ext cx="3572901" cy="2070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3E1A7-7A20-4499-9D45-AA823E99A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1" y="3871546"/>
            <a:ext cx="11478578" cy="78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98C04-63AC-422A-8AB6-91479F33F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2" y="4935196"/>
            <a:ext cx="6848621" cy="1447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22ABB-25F9-47B8-A45E-3031CC411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882" y="5657264"/>
            <a:ext cx="5605118" cy="7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7C09-3CEF-494D-AE91-B7B9C529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4" y="27498"/>
            <a:ext cx="10515600" cy="732156"/>
          </a:xfrm>
        </p:spPr>
        <p:txBody>
          <a:bodyPr/>
          <a:lstStyle/>
          <a:p>
            <a:r>
              <a:rPr lang="en-GB" b="1" dirty="0"/>
              <a:t>General parametric equations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A057D-FDF2-467A-A7BD-A447A8ED76C2}"/>
              </a:ext>
            </a:extLst>
          </p:cNvPr>
          <p:cNvSpPr txBox="1"/>
          <p:nvPr/>
        </p:nvSpPr>
        <p:spPr>
          <a:xfrm>
            <a:off x="239151" y="942535"/>
            <a:ext cx="11254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Parametric curve </a:t>
            </a:r>
            <a:r>
              <a:rPr lang="en-GB" sz="2400" dirty="0"/>
              <a:t>is the idea that a </a:t>
            </a:r>
            <a:r>
              <a:rPr lang="en-GB" sz="2400" b="1" dirty="0"/>
              <a:t>point</a:t>
            </a:r>
            <a:r>
              <a:rPr lang="en-GB" sz="2400" dirty="0"/>
              <a:t> is </a:t>
            </a:r>
            <a:r>
              <a:rPr lang="en-GB" sz="2400" b="1" dirty="0"/>
              <a:t>moving</a:t>
            </a:r>
            <a:r>
              <a:rPr lang="en-GB" sz="2400" dirty="0"/>
              <a:t> in the </a:t>
            </a:r>
            <a:r>
              <a:rPr lang="en-GB" sz="2400" b="1" dirty="0"/>
              <a:t>space</a:t>
            </a:r>
            <a:r>
              <a:rPr lang="en-GB" sz="2400" dirty="0"/>
              <a:t> </a:t>
            </a:r>
            <a:r>
              <a:rPr lang="en-GB" sz="2400" b="1" dirty="0"/>
              <a:t>traces out a path </a:t>
            </a:r>
            <a:r>
              <a:rPr lang="en-GB" sz="2400" dirty="0"/>
              <a:t>and we can use a </a:t>
            </a:r>
            <a:r>
              <a:rPr lang="en-GB" sz="2400" b="1" dirty="0"/>
              <a:t>parameter</a:t>
            </a:r>
            <a:r>
              <a:rPr lang="en-GB" sz="2400" dirty="0"/>
              <a:t> to describe this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Often, we use t as the parameter and think of it as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Since, the position of the point depends on t we write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Here, we </a:t>
            </a:r>
            <a:r>
              <a:rPr lang="en-GB" sz="2400" b="1" dirty="0"/>
              <a:t>call t</a:t>
            </a:r>
            <a:r>
              <a:rPr lang="en-GB" sz="2400" dirty="0"/>
              <a:t> as a parameter, and </a:t>
            </a:r>
            <a:r>
              <a:rPr lang="en-GB" sz="2400" dirty="0" err="1"/>
              <a:t>x,y,z</a:t>
            </a:r>
            <a:r>
              <a:rPr lang="en-GB" sz="2400" dirty="0"/>
              <a:t> are called </a:t>
            </a:r>
            <a:r>
              <a:rPr lang="en-GB" sz="2400" b="1" dirty="0"/>
              <a:t>parametric equations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332F6-B8E2-4ED2-B427-69924388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19" y="2019814"/>
            <a:ext cx="4088864" cy="531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09F01-6942-463D-8BCE-0EF9F86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26" y="2881678"/>
            <a:ext cx="3373390" cy="2088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EBA99-0634-498E-87E3-5F43A731E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3" y="2841966"/>
            <a:ext cx="6255282" cy="108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54094-F636-40AE-B558-D1F671D8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22" y="4007240"/>
            <a:ext cx="4038267" cy="846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AA81C-2079-4F9D-8DBC-68187A8E9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09" y="5094995"/>
            <a:ext cx="3884138" cy="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1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81EE-6196-42D3-8336-39E63F37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111907"/>
            <a:ext cx="10515600" cy="732155"/>
          </a:xfrm>
        </p:spPr>
        <p:txBody>
          <a:bodyPr/>
          <a:lstStyle/>
          <a:p>
            <a:r>
              <a:rPr lang="en-US" b="1" dirty="0"/>
              <a:t>Velocity and arc 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C5CA1-8490-4944-9A88-9E2CFD46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7" y="1634172"/>
            <a:ext cx="5820257" cy="1657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9EB9C-79C3-4C48-9626-2A5BD87B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93" y="1907418"/>
            <a:ext cx="5898907" cy="1215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D8393-F640-40CB-9195-F86B2187C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93" y="3672621"/>
            <a:ext cx="4527863" cy="10681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2DF4F-6C1A-4492-8263-B78366DB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5" y="5627589"/>
            <a:ext cx="3328310" cy="1012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BD4B1-CAFC-4647-8035-22D885F3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476" y="3830809"/>
            <a:ext cx="4625068" cy="1177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76D9C-B862-4A33-BDF5-5013E4E65F85}"/>
              </a:ext>
            </a:extLst>
          </p:cNvPr>
          <p:cNvSpPr txBox="1"/>
          <p:nvPr/>
        </p:nvSpPr>
        <p:spPr>
          <a:xfrm>
            <a:off x="379828" y="900332"/>
            <a:ext cx="661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(arclength)- distance traveled along the trajectory;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7652E-AEC6-4F96-AE0B-E88264D45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235" y="793066"/>
            <a:ext cx="2200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1366-4938-4C8A-897F-E8162FEE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25975"/>
            <a:ext cx="11521440" cy="788426"/>
          </a:xfrm>
        </p:spPr>
        <p:txBody>
          <a:bodyPr/>
          <a:lstStyle/>
          <a:p>
            <a:r>
              <a:rPr lang="en-US" dirty="0"/>
              <a:t>Udacity Linear algebra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61D9-C3B7-4F45-9B98-F88B5FC5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8" y="1150375"/>
            <a:ext cx="11456963" cy="5475507"/>
          </a:xfrm>
        </p:spPr>
        <p:txBody>
          <a:bodyPr/>
          <a:lstStyle/>
          <a:p>
            <a:r>
              <a:rPr lang="en-US" dirty="0"/>
              <a:t>If 2 lines are parallel, how can we compute whether they are equal?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435C4-4FA5-4FCC-A217-DF1F9913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84" y="1915697"/>
            <a:ext cx="2647950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5305-71FB-4424-97FE-82C07424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61" y="1605987"/>
            <a:ext cx="2605674" cy="267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C2FC3-1745-401C-BC38-C1A974C9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24" y="2200716"/>
            <a:ext cx="5803728" cy="15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274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Part 1-C</vt:lpstr>
      <vt:lpstr>PowerPoint Presentation</vt:lpstr>
      <vt:lpstr>Intersection of line and plane</vt:lpstr>
      <vt:lpstr>PowerPoint Presentation</vt:lpstr>
      <vt:lpstr>General parametric equations</vt:lpstr>
      <vt:lpstr>Velocity and arc length</vt:lpstr>
      <vt:lpstr>Udacity Linear algebra refresher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48</cp:revision>
  <dcterms:created xsi:type="dcterms:W3CDTF">2019-05-15T16:57:59Z</dcterms:created>
  <dcterms:modified xsi:type="dcterms:W3CDTF">2020-05-08T11:11:20Z</dcterms:modified>
</cp:coreProperties>
</file>