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23D6-064F-4E41-9146-3C82904EF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45E9-A818-4988-9230-EC5894752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37E5-8CDA-420C-8EFF-54CC95EE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36CA-3721-47B3-8E59-9A53E21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C1-A4AB-471E-A64B-4126CA4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70E0-31C5-4A6A-94A6-F4F1B922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A63E-5413-4879-9943-BF77E0A4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B8C7-3A0A-4E27-ABA7-127A5ABA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6990-0A4D-4781-B96F-8191DE09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110C-9A8A-4AEA-AD80-CBC9313D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6ED33-3A37-42AE-B240-EFDCDC7A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18AC8-F65D-4F0D-AEF6-0A56EB64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348B-DA76-4248-B45E-0E114D7A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AFC-92DD-4281-AEE5-557CBDB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8F07-BF50-431D-9CF3-387F2BFD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A058-FCCA-4062-95A0-23FE7D5B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FF04-83F1-4E0C-9518-471503EE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F622-74EA-4011-9579-FDF037C8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6DF2-855F-46C5-B129-BCD908A2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8A3-A634-41A6-A72C-524CAA28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876F-97BF-4AC1-9798-3C7E1339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9E83-86E4-4E56-BCCE-B94AE1E8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58AD-A808-4CB9-9D53-3EE4D547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08FC-56FF-4CDF-A0D3-3F429D0F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B957-6D95-4C72-B25E-2D537EF6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B1CD-4A5D-489F-8B70-5A795DD1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8DF8-1589-42F3-B391-9F6C9BAD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5496-67BA-469D-8AFB-831841C6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95D5-5E24-4C61-999B-8B78378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D812A-4FA7-4CBF-9075-1242B62F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168F-708A-4ED4-B7B9-258E2275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A9B7-1A9E-44AB-8604-E0AFF07F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9731-D084-4459-9259-C75F8EBC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62B4-E532-4270-8415-7D54FCB1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EB05-C329-4418-B4A5-6721A8D1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25A3F-D352-484C-9634-75B05B34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B411-F272-43EE-807C-A7AA339C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B225B-F2EB-4461-A442-DD108C79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CA47-50DC-4D2C-88F7-94C756D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806C-C3EC-4A3B-BE29-61C3445B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97C9F-87BC-4090-BF10-07D2C75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777F9-17A1-4294-A18F-1FEE73A8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630AC-B27B-4196-A5F5-7C835323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6DC41-0803-4A6E-8152-E104BDEE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32C88-1FB9-4FF7-A763-FAF15F7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4C72-D73B-49ED-8840-2DFDAC7F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C0D-0669-4FE4-875F-799FF500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6B23-BA21-48FE-8B0A-0DFCA60D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D70B-2E9A-41FD-9C9E-88646113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D3946-C0B7-4A33-97BF-BC621911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3A075-CF5A-4CDA-BE12-A41E809A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D753-FA8D-4C09-90DA-CE6F6A2D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593F-11D6-4EFE-849C-C566200B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17CE4-AA72-4685-9D96-AFFF3E737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0431-0205-4DE1-8345-092937E6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98C7-FAC1-4A8F-B41D-23015689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D2C45-F300-4C10-BEA7-6FE4A12A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8DF8C-5A0A-4820-91DE-B177C55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90A3-36DA-410B-B040-50A5A8F1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AB0C8-8A91-42E8-A25B-AC1E9E2C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953-CD28-42B5-A28F-11A97CA58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4168-C870-4EB7-820F-562210A4AB0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A434-99C4-4841-9174-859801ECF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1E00-6011-4475-A605-DC6E91FB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F10B-3DA1-4220-947D-DEC2B69AE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FF50-BB6F-4440-A051-D73A22B5F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A Triple integrals</a:t>
            </a:r>
          </a:p>
        </p:txBody>
      </p:sp>
    </p:spTree>
    <p:extLst>
      <p:ext uri="{BB962C8B-B14F-4D97-AF65-F5344CB8AC3E}">
        <p14:creationId xmlns:p14="http://schemas.microsoft.com/office/powerpoint/2010/main" val="275749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532A-29E7-42E3-8E82-D7CE11D0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11124"/>
            <a:ext cx="11871960" cy="6586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Triple Integrals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 err="1"/>
              <a:t>dV</a:t>
            </a:r>
            <a:r>
              <a:rPr lang="en-US" dirty="0"/>
              <a:t>= dx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dz</a:t>
            </a:r>
            <a:r>
              <a:rPr lang="en-US" dirty="0"/>
              <a:t>, or different expression, depending on the coordinate               		system.</a:t>
            </a:r>
          </a:p>
          <a:p>
            <a:r>
              <a:rPr lang="en-US" dirty="0"/>
              <a:t>Basically, in triple integral we multiply the value of function by little </a:t>
            </a:r>
            <a:r>
              <a:rPr lang="en-US" dirty="0" err="1"/>
              <a:t>dV</a:t>
            </a:r>
            <a:r>
              <a:rPr lang="en-US" dirty="0"/>
              <a:t> volumes over some region in space</a:t>
            </a:r>
          </a:p>
          <a:p>
            <a:r>
              <a:rPr lang="en-US" dirty="0"/>
              <a:t>It is usually easier to set </a:t>
            </a:r>
            <a:r>
              <a:rPr lang="en-US" dirty="0" err="1"/>
              <a:t>dz</a:t>
            </a:r>
            <a:r>
              <a:rPr lang="en-US" dirty="0"/>
              <a:t> in the inner part, it is in </a:t>
            </a:r>
            <a:r>
              <a:rPr lang="en-US" dirty="0" err="1"/>
              <a:t>betw</a:t>
            </a:r>
            <a:r>
              <a:rPr lang="en-US" dirty="0"/>
              <a:t> 4-x2-y2,</a:t>
            </a:r>
          </a:p>
          <a:p>
            <a:pPr marL="0" indent="0">
              <a:buNone/>
            </a:pPr>
            <a:r>
              <a:rPr lang="en-US" dirty="0"/>
              <a:t>And x2+y2, then for dx and </a:t>
            </a:r>
            <a:r>
              <a:rPr lang="en-US" dirty="0" err="1"/>
              <a:t>dy</a:t>
            </a:r>
            <a:r>
              <a:rPr lang="en-US" dirty="0"/>
              <a:t> we find shadow in </a:t>
            </a:r>
            <a:r>
              <a:rPr lang="en-US" dirty="0" err="1"/>
              <a:t>xy</a:t>
            </a:r>
            <a:r>
              <a:rPr lang="en-US" dirty="0"/>
              <a:t>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Cylindrical coordinates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AC6A7-1D4E-4A17-B1C5-BEA01013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" y="615314"/>
            <a:ext cx="1659323" cy="802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352D2-3F51-4F0A-899E-EA5A62CE8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858" y="2122171"/>
            <a:ext cx="1681082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BE340-26C5-4631-B099-0389BD96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497" y="4129088"/>
            <a:ext cx="2018503" cy="1745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7C7E3-FB78-4D62-8FA3-BD5574895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5" y="3453765"/>
            <a:ext cx="325755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F6D78-D1AD-4DBA-B8CA-FF3BA3890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234" y="4461510"/>
            <a:ext cx="1327785" cy="453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75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8C7E-C800-4924-833B-3EBD14BE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2062460" cy="6563996"/>
          </a:xfrm>
        </p:spPr>
        <p:txBody>
          <a:bodyPr/>
          <a:lstStyle/>
          <a:p>
            <a:r>
              <a:rPr lang="en-US" dirty="0"/>
              <a:t>For finding mass we sum small masses dm, over volume</a:t>
            </a:r>
          </a:p>
          <a:p>
            <a:r>
              <a:rPr lang="en-US" dirty="0"/>
              <a:t>For finding an average value of function over some region R in space, we integrate the value f over the volume </a:t>
            </a:r>
            <a:r>
              <a:rPr lang="en-US" dirty="0" err="1"/>
              <a:t>dV</a:t>
            </a:r>
            <a:r>
              <a:rPr lang="en-US" dirty="0"/>
              <a:t> and then divide by volume</a:t>
            </a:r>
          </a:p>
          <a:p>
            <a:r>
              <a:rPr lang="en-US" dirty="0"/>
              <a:t>After having discussed cartesian and spherical coordinates, we pass to spherical</a:t>
            </a:r>
          </a:p>
          <a:p>
            <a:r>
              <a:rPr lang="en-US" dirty="0"/>
              <a:t>We have 3 parameters to define a point in spherical coordinates</a:t>
            </a:r>
          </a:p>
          <a:p>
            <a:r>
              <a:rPr lang="en-US" dirty="0"/>
              <a:t>Rho (distance from origin), phi (angle down from +z axis</a:t>
            </a:r>
          </a:p>
          <a:p>
            <a:r>
              <a:rPr lang="en-US" dirty="0"/>
              <a:t>And theta as usual, counterclockwise angle from 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1353-4135-44D3-A92D-4A72DA4D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80" y="45720"/>
            <a:ext cx="1973580" cy="665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A7688-507D-4016-8FF6-617C9F1E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967" y="1012507"/>
            <a:ext cx="1975034" cy="5876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4EBF9-4BF6-4B47-B929-02ED1E76D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89" y="1989771"/>
            <a:ext cx="2442211" cy="252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574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09D-CFE4-4EB7-9DBC-C841F99D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9" y="67160"/>
            <a:ext cx="11949335" cy="6539380"/>
          </a:xfrm>
        </p:spPr>
        <p:txBody>
          <a:bodyPr/>
          <a:lstStyle/>
          <a:p>
            <a:r>
              <a:rPr lang="en-US" dirty="0"/>
              <a:t>Triple integral in spherical coordinates</a:t>
            </a:r>
          </a:p>
          <a:p>
            <a:r>
              <a:rPr lang="en-US" dirty="0"/>
              <a:t> Gravitational force exerted by delta M at </a:t>
            </a:r>
            <a:r>
              <a:rPr lang="en-US" dirty="0" err="1"/>
              <a:t>x,y,z</a:t>
            </a:r>
            <a:r>
              <a:rPr lang="en-US" dirty="0"/>
              <a:t> on a mass at the origin is:</a:t>
            </a:r>
          </a:p>
          <a:p>
            <a:r>
              <a:rPr lang="en-US" dirty="0"/>
              <a:t>                                                        So, F becomes</a:t>
            </a:r>
          </a:p>
          <a:p>
            <a:endParaRPr lang="en-US" dirty="0"/>
          </a:p>
          <a:p>
            <a:r>
              <a:rPr lang="en-US" sz="2500" dirty="0"/>
              <a:t>To get the total value of we should integrate over the whole mass</a:t>
            </a:r>
          </a:p>
          <a:p>
            <a:r>
              <a:rPr lang="en-US" sz="2500" dirty="0"/>
              <a:t>To make the evaluation of integral easier, we place the solid so that z-axis is an axis of symmetry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b="1" dirty="0"/>
              <a:t>Newton’s theorem: </a:t>
            </a:r>
            <a:r>
              <a:rPr lang="en-US" sz="2500" dirty="0"/>
              <a:t>Gravitational attraction of a </a:t>
            </a:r>
            <a:r>
              <a:rPr lang="en-US" sz="2500" b="1" dirty="0"/>
              <a:t>spherical planet </a:t>
            </a:r>
            <a:r>
              <a:rPr lang="en-US" sz="2500" dirty="0"/>
              <a:t>with uniform density is equal to that of a point mass (with same total mass) at its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C5166-C51D-47DE-BFC7-E2EB0BDD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69" y="66674"/>
            <a:ext cx="3622869" cy="50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CEEE7A-D1DB-4B91-8F90-BCE185BA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9" y="1132008"/>
            <a:ext cx="1914948" cy="622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E27C1-66AE-420C-8205-3FDDFB0A0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7" y="1156334"/>
            <a:ext cx="2089446" cy="603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AE396-0AAF-4470-81DB-9C3ECF3D0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087" y="1114424"/>
            <a:ext cx="2364846" cy="622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3AAA9-E088-4156-BB15-EEE1B9945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7979" y="1878330"/>
            <a:ext cx="3108301" cy="681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276D2-A60B-4200-A361-F7FF7CCA4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081" y="3005137"/>
            <a:ext cx="1983014" cy="446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0E103-F70B-4824-A1D7-22E9E9DEEF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4347" y="2984182"/>
            <a:ext cx="3726442" cy="719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5B8F3-B270-4CB4-80C1-2A56A7824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887" y="3899534"/>
            <a:ext cx="4153750" cy="96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707E7-A8C3-47DB-9E9B-502F8A4E90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1522" y="4033837"/>
            <a:ext cx="4987396" cy="812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69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260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Part A Triple integrals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A Triple integrals</dc:title>
  <dc:creator>Valiyev, Mahammad</dc:creator>
  <cp:lastModifiedBy>Valiyev, Mahammad</cp:lastModifiedBy>
  <cp:revision>46</cp:revision>
  <dcterms:created xsi:type="dcterms:W3CDTF">2020-03-20T09:38:27Z</dcterms:created>
  <dcterms:modified xsi:type="dcterms:W3CDTF">2020-04-15T19:19:25Z</dcterms:modified>
</cp:coreProperties>
</file>