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57" r:id="rId4"/>
    <p:sldId id="258" r:id="rId5"/>
    <p:sldId id="259" r:id="rId6"/>
    <p:sldId id="260" r:id="rId7"/>
    <p:sldId id="261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0C72-540A-4176-BE46-3AEEBF0C6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92F80-6E34-49AF-8F45-508CDD023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F172B-80F3-4DF6-8EF3-71CCF22F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EDDC-8009-45CD-9E20-D0CE0FF3106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1C9FE-E198-4290-BFC3-EA3C24F6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92F60-163F-41B7-B5F4-7B8B0DEC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08F8-1117-4088-9FCF-9C761EB34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763A-23F5-45D7-83B2-08F64491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88439-CC38-4FFC-BF84-FDB5723E9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7FBB1-0DB9-4C96-A012-D1DD1574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EDDC-8009-45CD-9E20-D0CE0FF3106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6A1B3-FDA7-4FE2-A639-A17F4107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C05D-2284-40EB-B970-51C8C667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08F8-1117-4088-9FCF-9C761EB34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5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7ED7B-0807-4D38-A9A6-DF5B3B091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8EA96-781D-4EB2-ABA4-2D6E45458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E601F-05F4-4BB4-B6E4-128615BE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EDDC-8009-45CD-9E20-D0CE0FF3106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CA4E0-3784-416C-BBE2-DF56A15D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C9AC3-E6D0-43AC-9692-9FA95341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08F8-1117-4088-9FCF-9C761EB34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7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6689-239B-4784-8F8C-D38EB9F3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ED65B-9B24-435D-B35C-553B7716F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0EE27-439F-495E-9058-B0EBC13B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EDDC-8009-45CD-9E20-D0CE0FF3106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34657-EC22-4B79-8EAC-38EA9325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9DFA8-467F-43F6-B3B9-2C9E7C14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08F8-1117-4088-9FCF-9C761EB34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1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AA99-258A-4A64-81D2-F529A5F8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2B97-C662-4EB5-A6D1-F7EDBFAE8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E310-9D55-4060-8272-1D765146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EDDC-8009-45CD-9E20-D0CE0FF3106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4A2D7-7AAA-41E6-9D1D-4A5D5624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5657C-1719-4446-9439-E0F541E1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08F8-1117-4088-9FCF-9C761EB34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0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F938-4B89-4EA2-B615-A93129F8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04B8A-A938-47ED-80EC-5B381FEE0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ABCF3-3984-4114-A6A4-140259387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3F847-21FB-493F-AC16-8BC1E7CE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EDDC-8009-45CD-9E20-D0CE0FF3106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D54BF-F871-44C4-A767-C413C2FB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E203-C90D-44F9-9C7E-CAC5E445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08F8-1117-4088-9FCF-9C761EB34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5AED-EEA6-4187-9636-14C269C8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548C7-EE59-4BAD-B68E-3FDF87420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A4BA4-475F-4155-86AE-F10D15879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2B483-62A6-4A10-B7B7-176D3773F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25433-DF23-4EB2-BE3B-E9D0072A0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920C2-A16C-4CBD-8F58-EF16A0DF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EDDC-8009-45CD-9E20-D0CE0FF3106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88B37-B167-4AC1-BC8A-C07F22AE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6C8DF-FAE0-41D3-8B09-241E3CA2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08F8-1117-4088-9FCF-9C761EB34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7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8BF7-88CD-44F0-ADCA-1329179C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D9DB6-B26B-4982-BDBC-235DF93A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EDDC-8009-45CD-9E20-D0CE0FF3106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1DF3F-54D6-4D47-8DE2-9BB1186E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514A6-1EBD-4641-86CB-073FB494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08F8-1117-4088-9FCF-9C761EB34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9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F163E-51F5-4773-A47B-8232D974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EDDC-8009-45CD-9E20-D0CE0FF3106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F3E92-33D7-472A-8003-752AA389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559B4-9671-4835-B7B8-D8454CC9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08F8-1117-4088-9FCF-9C761EB34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27D0-E2EA-47E8-8257-375CC344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F8577-247C-4DC1-A37C-2F1155335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9F6A1-720A-4A95-8B80-3AA3AC7DF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66588-AE28-49AF-8434-DDDB1C76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EDDC-8009-45CD-9E20-D0CE0FF3106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5B5A8-144F-42F4-A113-7FCE1B64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2DAC5-5BE6-4817-A8DE-1E4AF2F5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08F8-1117-4088-9FCF-9C761EB34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6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CC96-C6D8-42AA-A29C-793F11B1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4EB66-24A1-4017-852D-CD5BB644E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4FF7B-DB6B-4495-AB76-5F7E089FB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15DC8-29E9-4C75-B12F-3BC8803C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EDDC-8009-45CD-9E20-D0CE0FF3106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6864B-50F5-40B4-9818-C1DE29F3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9A71B-DADF-4DEC-871D-60ACB086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08F8-1117-4088-9FCF-9C761EB34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7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DF6E5-8AFA-4CCD-A81F-2FC564BF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CB450-39FE-4D03-ACB7-E983643F8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75D68-EED0-4141-B52C-712812645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EDDC-8009-45CD-9E20-D0CE0FF3106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FCE07-4164-4BAE-AE89-31CF9C45E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A97F5-BB62-40B6-B1E1-4F339ECF4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E08F8-1117-4088-9FCF-9C761EB34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8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015C-C50B-4E92-9193-E6EE3EA2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379" y="2376805"/>
            <a:ext cx="2720926" cy="1716894"/>
          </a:xfrm>
        </p:spPr>
        <p:txBody>
          <a:bodyPr/>
          <a:lstStyle/>
          <a:p>
            <a:r>
              <a:rPr lang="en-US" b="1" dirty="0"/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419383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6CDD-C576-4017-BF62-37306F21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2" y="140042"/>
            <a:ext cx="10697307" cy="746223"/>
          </a:xfrm>
        </p:spPr>
        <p:txBody>
          <a:bodyPr/>
          <a:lstStyle/>
          <a:p>
            <a:r>
              <a:rPr lang="en-US" b="1" dirty="0"/>
              <a:t>Matrices, meaning and inverse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B40BE-10B0-4840-9AF1-8BEF41C8DF26}"/>
              </a:ext>
            </a:extLst>
          </p:cNvPr>
          <p:cNvSpPr txBox="1"/>
          <p:nvPr/>
        </p:nvSpPr>
        <p:spPr>
          <a:xfrm>
            <a:off x="365760" y="1041010"/>
            <a:ext cx="110150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Matrices represent transformations in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Multiplication by matrix B and then A – (AB) means, we 1</a:t>
            </a:r>
            <a:r>
              <a:rPr lang="en-US" sz="2800" baseline="30000" dirty="0"/>
              <a:t>st</a:t>
            </a:r>
            <a:r>
              <a:rPr lang="en-US" sz="2800" dirty="0"/>
              <a:t> transform the space by B then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Inverse of A, such that AM=I, needs to be square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Formula for inverse: AX=B;   A(-1) A X= A(-1) B; X=A(-1)*B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Inverses are used to solve system of linear equations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16DC19-EF28-45FC-A60A-E5EF92755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40" y="4309915"/>
            <a:ext cx="4205275" cy="1528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7D80B1-1381-46EB-B301-23FAD4E72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105" y="3230880"/>
            <a:ext cx="2917433" cy="707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1F279B-518D-483C-A2B1-0E65A624B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409" y="4399963"/>
            <a:ext cx="6625680" cy="14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1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65A5-08D9-4DF7-9F42-226DFD2B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4" y="55633"/>
            <a:ext cx="10515600" cy="718087"/>
          </a:xfrm>
        </p:spPr>
        <p:txBody>
          <a:bodyPr/>
          <a:lstStyle/>
          <a:p>
            <a:r>
              <a:rPr lang="en-US" b="1" dirty="0"/>
              <a:t>Equation of plane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948B55-3E5F-4B45-B672-EDD988D6C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67" y="827832"/>
            <a:ext cx="4334717" cy="804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F1585B-509E-4F9B-9D75-16D6F1F1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59" y="1912181"/>
            <a:ext cx="3572526" cy="1253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FC349-AC36-486C-BC6C-BE9E51D59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265" y="397555"/>
            <a:ext cx="3629706" cy="2606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91E1F-06FA-4076-8980-9EAC4261A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0507" y="1888898"/>
            <a:ext cx="2247900" cy="1019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A45DAF-F890-446A-A306-913CCC998723}"/>
              </a:ext>
            </a:extLst>
          </p:cNvPr>
          <p:cNvSpPr txBox="1"/>
          <p:nvPr/>
        </p:nvSpPr>
        <p:spPr>
          <a:xfrm>
            <a:off x="348342" y="3585029"/>
            <a:ext cx="10813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order to define an equation of plane when we are given coordinates of vector that is perpendicular to that plane.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take the dot product of normal vector and another vector that is on plane and equate it to 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ED18D5-3DE1-4549-B75A-95E086CAD1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703" y="5331051"/>
            <a:ext cx="4348254" cy="93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1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8DC837-FA61-4204-B7E3-133C24084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4" y="567645"/>
            <a:ext cx="11087327" cy="687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617D84-5F3E-4320-9F05-0A03C0924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20" y="1204232"/>
            <a:ext cx="7548890" cy="1059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A4D382-77D1-446C-9E73-DF227F8D2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862" y="1115332"/>
            <a:ext cx="2809875" cy="108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30D691-CDE2-4060-9BCA-EA6702589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44" y="2460851"/>
            <a:ext cx="9697711" cy="1037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134AFF-F9F3-4C20-92B8-873F940F4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48" y="3782106"/>
            <a:ext cx="7848405" cy="25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CF1967-4383-4814-B50D-3F879A582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01" y="261030"/>
            <a:ext cx="5509638" cy="2845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4E2EF0-5E4A-4593-B5A4-426E36E45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126" y="277358"/>
            <a:ext cx="2860902" cy="2760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2550C9-7A13-4A5D-9A8B-5B19350556C2}"/>
              </a:ext>
            </a:extLst>
          </p:cNvPr>
          <p:cNvSpPr txBox="1"/>
          <p:nvPr/>
        </p:nvSpPr>
        <p:spPr>
          <a:xfrm>
            <a:off x="333829" y="3701143"/>
            <a:ext cx="107986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we can find a normal vector to plane (2,1,-2)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Then we can any point say Q ( 2,0,0) on  plane and then find coordinates of the vector PQ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Finally, we can find the dot product of vector PQ and normal vector to find the component of PQ on normal vector (projection). (PQ*N)/ abs(N)</a:t>
            </a:r>
          </a:p>
        </p:txBody>
      </p:sp>
    </p:spTree>
    <p:extLst>
      <p:ext uri="{BB962C8B-B14F-4D97-AF65-F5344CB8AC3E}">
        <p14:creationId xmlns:p14="http://schemas.microsoft.com/office/powerpoint/2010/main" val="287039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A9D9-8C0F-4F36-A4D5-23BF5E4F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71" y="132897"/>
            <a:ext cx="10515600" cy="708932"/>
          </a:xfrm>
        </p:spPr>
        <p:txBody>
          <a:bodyPr/>
          <a:lstStyle/>
          <a:p>
            <a:r>
              <a:rPr lang="en-US" b="1" dirty="0"/>
              <a:t>Linear systems and planes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4D4F1-33DD-4C4B-9DEC-0B6784B6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7683"/>
            <a:ext cx="11455401" cy="5721804"/>
          </a:xfrm>
        </p:spPr>
        <p:txBody>
          <a:bodyPr/>
          <a:lstStyle/>
          <a:p>
            <a:r>
              <a:rPr lang="en-US" dirty="0"/>
              <a:t>2 planes intersect at a line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plane can be parallel to this line, then there is no solution ( 2 contradicting equations)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plane can contain this line, then solution is infinite number of points ( 2 exactly same equations )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plane can intersect this line then there is 1 solution ( 3 unique equations)</a:t>
            </a:r>
          </a:p>
        </p:txBody>
      </p:sp>
    </p:spTree>
    <p:extLst>
      <p:ext uri="{BB962C8B-B14F-4D97-AF65-F5344CB8AC3E}">
        <p14:creationId xmlns:p14="http://schemas.microsoft.com/office/powerpoint/2010/main" val="239933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FF639C-1F6B-447E-9422-F4F0F5008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44" y="0"/>
            <a:ext cx="8581064" cy="965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A16AF5-F018-4329-8DF8-468772460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05" y="1414462"/>
            <a:ext cx="1856295" cy="709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C7E3B8-8AE6-4AC1-B123-32CC8B1A8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876" y="1456663"/>
            <a:ext cx="9028545" cy="498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D8974-4866-4721-BFD0-6050FCAC9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014" y="2662530"/>
            <a:ext cx="4717924" cy="1290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FE43E2-7D8F-4F9E-8F91-D34FCC14951B}"/>
              </a:ext>
            </a:extLst>
          </p:cNvPr>
          <p:cNvSpPr txBox="1"/>
          <p:nvPr/>
        </p:nvSpPr>
        <p:spPr>
          <a:xfrm>
            <a:off x="309490" y="1547447"/>
            <a:ext cx="576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2)                                                                           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2DF7E-95A3-4078-B4AE-67B919FD7E01}"/>
              </a:ext>
            </a:extLst>
          </p:cNvPr>
          <p:cNvSpPr txBox="1"/>
          <p:nvPr/>
        </p:nvSpPr>
        <p:spPr>
          <a:xfrm>
            <a:off x="6020972" y="2489981"/>
            <a:ext cx="534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F92CB9-D5F5-4D58-8CFE-FFE4DE926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282" y="2640112"/>
            <a:ext cx="3087493" cy="22583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1EA85C-C518-460A-9EC9-5BB330B952AD}"/>
              </a:ext>
            </a:extLst>
          </p:cNvPr>
          <p:cNvSpPr txBox="1"/>
          <p:nvPr/>
        </p:nvSpPr>
        <p:spPr>
          <a:xfrm>
            <a:off x="10185010" y="2701002"/>
            <a:ext cx="1237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N’s are on the same plane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D00B3A-98B4-4ACF-95B7-4E85035DD2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997" y="5234353"/>
            <a:ext cx="8201581" cy="11664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603C2D-1B2E-49B1-9A1D-BD64534D32CC}"/>
              </a:ext>
            </a:extLst>
          </p:cNvPr>
          <p:cNvSpPr txBox="1"/>
          <p:nvPr/>
        </p:nvSpPr>
        <p:spPr>
          <a:xfrm>
            <a:off x="4600135" y="998806"/>
            <a:ext cx="5148776" cy="40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det(A)=0, A is not invertible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12C74-FCCD-420F-B8C3-5EDE7CACCAAE}"/>
              </a:ext>
            </a:extLst>
          </p:cNvPr>
          <p:cNvSpPr txBox="1"/>
          <p:nvPr/>
        </p:nvSpPr>
        <p:spPr>
          <a:xfrm>
            <a:off x="5287108" y="1938997"/>
            <a:ext cx="6623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is matrix of coefficients, so coefficients represents normal to plane and if det(A)=0, then normal are on 1 plane</a:t>
            </a:r>
          </a:p>
        </p:txBody>
      </p:sp>
    </p:spTree>
    <p:extLst>
      <p:ext uri="{BB962C8B-B14F-4D97-AF65-F5344CB8AC3E}">
        <p14:creationId xmlns:p14="http://schemas.microsoft.com/office/powerpoint/2010/main" val="326868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460F-16D8-4765-9C4D-7F8327E2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182245"/>
            <a:ext cx="11231880" cy="755015"/>
          </a:xfrm>
        </p:spPr>
        <p:txBody>
          <a:bodyPr/>
          <a:lstStyle/>
          <a:p>
            <a:r>
              <a:rPr lang="en-US" dirty="0"/>
              <a:t>Homogeneous and inhomogeneous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ED29F-6DE2-4AC0-B50E-A5CD0FC2A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" y="1002664"/>
            <a:ext cx="11971020" cy="5535295"/>
          </a:xfrm>
        </p:spPr>
        <p:txBody>
          <a:bodyPr/>
          <a:lstStyle/>
          <a:p>
            <a:r>
              <a:rPr lang="en-US" dirty="0"/>
              <a:t>Ax=b is called </a:t>
            </a:r>
            <a:r>
              <a:rPr lang="en-US" b="1" dirty="0"/>
              <a:t>homogeneous</a:t>
            </a:r>
            <a:r>
              <a:rPr lang="en-US" dirty="0"/>
              <a:t> if b=0, otherwise it is </a:t>
            </a:r>
            <a:r>
              <a:rPr lang="en-US" b="1" dirty="0"/>
              <a:t>inhomogeneous</a:t>
            </a:r>
          </a:p>
          <a:p>
            <a:r>
              <a:rPr lang="en-US" dirty="0"/>
              <a:t>Ax=b has unique solution if det(A) not 0, x=A(-1)*b, if b=0, Ax=0, only trivial sol</a:t>
            </a:r>
          </a:p>
          <a:p>
            <a:r>
              <a:rPr lang="en-US" dirty="0"/>
              <a:t>Det(A)=0, Ax=0 has non-trivial solutions, Ax=b usually no solutions, but has solutions for some b</a:t>
            </a:r>
          </a:p>
          <a:p>
            <a:r>
              <a:rPr lang="en-US" dirty="0"/>
              <a:t>For Ax=0, given det(A)=0, it means x is perpendicular to rows of matrix A and is any vector (line of vectors is solution) is perpendicular to the plane containing rows of matrix A</a:t>
            </a:r>
          </a:p>
        </p:txBody>
      </p:sp>
    </p:spTree>
    <p:extLst>
      <p:ext uri="{BB962C8B-B14F-4D97-AF65-F5344CB8AC3E}">
        <p14:creationId xmlns:p14="http://schemas.microsoft.com/office/powerpoint/2010/main" val="5775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436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Lecture 3</vt:lpstr>
      <vt:lpstr>Matrices, meaning and inverse</vt:lpstr>
      <vt:lpstr>Equation of plane</vt:lpstr>
      <vt:lpstr>PowerPoint Presentation</vt:lpstr>
      <vt:lpstr>PowerPoint Presentation</vt:lpstr>
      <vt:lpstr>Linear systems and planes</vt:lpstr>
      <vt:lpstr>PowerPoint Presentation</vt:lpstr>
      <vt:lpstr>Homogeneous and inhomogeneous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Valiyev, Mahammad</dc:creator>
  <cp:lastModifiedBy>Valiyev, Mahammad</cp:lastModifiedBy>
  <cp:revision>54</cp:revision>
  <dcterms:created xsi:type="dcterms:W3CDTF">2019-05-11T04:53:57Z</dcterms:created>
  <dcterms:modified xsi:type="dcterms:W3CDTF">2020-05-08T11:00:46Z</dcterms:modified>
</cp:coreProperties>
</file>