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919F-046E-4199-8E6B-039040806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EFFD3-287D-489A-8430-733C73B34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9B318-CD05-462D-AA85-0328BEF6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37CD2-3173-4E4B-B945-D266458B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68E3E-BB95-4FF3-B56F-0CBE80CD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4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12EA-5AB4-4270-BDA1-CBDA2163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44058-E2DF-4415-B486-4D1924073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1B18-B4FA-46AF-9713-F556AE6A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4374-D5D8-4A2A-8C30-84B5548D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F598-57C0-483C-B907-605EF9D85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5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6998B-B82A-4FBA-A7F2-672F26223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9757-C67F-4046-A8CB-12FC0000F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424B-0EC6-4A6A-BD22-52EA5DAF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B510-0E76-4FA0-9F0E-CD3D9378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072C7-BA7C-4886-8D63-D7D220A3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0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73AE-6314-4ADE-80A1-93F2DB3C7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25090-F147-490B-89FF-21D19306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EF52F-0FB9-400B-8866-A5FC241D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EB724-47CC-4E97-B6C3-53270CAD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4F43-4F5E-4619-8DDC-D615778B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7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2723-777B-4E0B-9925-63E7BD46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5D098-BA44-49BC-BFBD-22668C24D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1E99-7DA7-4484-8225-394266F3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4784A-26F3-4CF6-852B-1125464D7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D483C-B1A3-44BD-9C31-3740DDE1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B8A7-AC19-4ECE-8F39-C6D161BFD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1FEA-89C4-4606-8360-B1028CB08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C4A68-F07D-4EE3-9708-31298F3CE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61789-2197-40B3-9B26-8109890C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52703-51F4-40BE-B3EA-3BA1B26E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C6C9B-8C31-4078-A467-453BC2C14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4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8817-75EF-4AC7-8FD1-552AD832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D83EC-4776-45D5-9A8C-DA88BBB37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1F2F5-8C32-4C62-911A-0743EA721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0129F-C9E4-4DD1-B0EB-12CA3BC89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0D13F-F957-4E76-8A47-A4FC85524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A4352-B571-4EF9-93CE-A6225AF7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26A76F-B131-47D4-9D11-B947349B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D75B-B8A6-48C5-80B5-C299CD21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1C64E-9B98-4790-9C3F-0A1173F8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3E6D8-74BF-45DC-9EB6-960963F3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1BF1A-0E2D-4530-AC51-B4E077EB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34C85-B53F-4FF4-8C5C-FF6879AB8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5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56955-6561-446C-BE10-FB9A67C9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3BC0D8-BF71-4364-B0C7-43720BDF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3F44B-554B-4CAB-A0D5-AFC09036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2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F0B6D-ADCA-4B13-AC19-6DDD7ECE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D687-265B-49B6-BA5E-5572B7081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A879E-0C37-42DB-ADCB-E72E5A9F5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D27FA-E287-4891-9DF3-626B8E12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5CC9F-2026-42D9-9A5C-7C2C7C42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02867-5603-460D-A7B6-69FCAEB6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3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798E-6D28-4D23-9164-B286BAA42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B36B8-779A-4384-99A4-B9BA7A4D2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1DC22-42C2-49BC-8265-15493334A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14607-9A9C-4C24-9B87-9E3167DE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FC62E-275A-4CE6-A5A2-494EC537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63279-F373-4290-A563-9EC53818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38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3B97E2-AA92-4BBD-BAD9-80361F3BC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6FD14-AC16-40B6-9822-3724969FF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D2EB0-91DC-4CD9-9076-78409F6A9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CD43F-CD4F-4D82-89BA-E71E427827BD}" type="datetimeFigureOut">
              <a:rPr lang="en-US" smtClean="0"/>
              <a:t>12/17/2019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9C171-CCCC-43D7-A9B1-99D972D5E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E49FC-25F0-4026-8B03-ACBD8EA34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DE688-BABD-4373-B973-C9262315C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6CDBEE-3B36-4A5E-B4CE-454E21B5C6AB}"/>
              </a:ext>
            </a:extLst>
          </p:cNvPr>
          <p:cNvSpPr txBox="1"/>
          <p:nvPr/>
        </p:nvSpPr>
        <p:spPr>
          <a:xfrm>
            <a:off x="295422" y="225084"/>
            <a:ext cx="1098686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1.1 Sets</a:t>
            </a:r>
          </a:p>
          <a:p>
            <a:endParaRPr lang="en-US" sz="28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D8BC4-3D62-4963-9086-69DD0576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382" y="740019"/>
            <a:ext cx="2047875" cy="876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B74D1-926D-4719-AD7D-2CE71D73A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720" y="782882"/>
            <a:ext cx="192405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7622A7-8D19-49AC-B914-145534FB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" y="988108"/>
            <a:ext cx="2582255" cy="4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122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Valiyev, Mahammad</dc:creator>
  <cp:lastModifiedBy>Valiyev, Mahammad</cp:lastModifiedBy>
  <cp:revision>4</cp:revision>
  <dcterms:created xsi:type="dcterms:W3CDTF">2019-12-17T15:57:48Z</dcterms:created>
  <dcterms:modified xsi:type="dcterms:W3CDTF">2019-12-17T18:02:50Z</dcterms:modified>
</cp:coreProperties>
</file>