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42BD-8408-4B8A-8A79-E223C11C1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F6372-ED08-4C8B-B9F8-C5424AC98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78890-6AB6-45AD-8CA1-F3ECCDB4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2B7B-C329-47B9-9A90-87A01FEA83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AE8CD-2360-49D9-AF64-E192154E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9166-846D-43AB-A799-EE702F25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5D5E-BB9F-449E-9702-348B9E85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0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70D7-8112-4713-88E8-EFD6237A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BFB0E-B81D-4B40-ACDF-A4B2F2009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8CA47-D3B2-4280-9458-19914CBE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2B7B-C329-47B9-9A90-87A01FEA83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DA9D-D192-45D3-AE1D-F31C3BA1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5A17-6D46-4280-BDB7-E14183CB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5D5E-BB9F-449E-9702-348B9E85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9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10EAF-23FC-48D6-BCDC-77ADA8E3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9FB7A-52E5-44A6-8044-546D6CB16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0AC8-905D-4913-AF9B-68EAECAA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2B7B-C329-47B9-9A90-87A01FEA83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B87E3-87DE-402E-97BE-CC79BD48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8B6A0-19D3-4257-9E3C-AF98161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5D5E-BB9F-449E-9702-348B9E85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F34D-3814-48E8-A1C4-292BEB42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7767-FF54-4DC1-A904-3DA0784E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4514-D053-4520-82EB-D9753624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2B7B-C329-47B9-9A90-87A01FEA83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34685-273F-44EA-AB48-33945CF8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9B2E0-83BC-47EA-9D12-81D0F73E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5D5E-BB9F-449E-9702-348B9E85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5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7A92-8BBE-40AD-BD9A-FF837BAB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4E865-6E92-4889-947A-31A63E3B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EABCC-594D-4396-9108-5D59BC03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2B7B-C329-47B9-9A90-87A01FEA83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24058-F311-4F10-BF3D-D7CA2649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6E893-83A6-49FF-83EB-4792C468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5D5E-BB9F-449E-9702-348B9E85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2A09-9F6B-4682-91BD-2BBC33A8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25329-3C4C-4ABB-B78B-3D9B8E413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8BBB8-9D53-4725-B6E5-1680C1D45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1B874-23D0-43BD-94C8-3D760C0F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2B7B-C329-47B9-9A90-87A01FEA83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39A8-8D02-4FD7-9D09-50C4152B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6F1D2-B926-4C31-8926-9E7D7343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5D5E-BB9F-449E-9702-348B9E85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7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E4A0-1E85-4E6B-9EE9-BBB5011E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66B1B-25F5-40F7-BFCE-730255459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5AA41-60BD-49E8-858C-F96DB5E70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66D83-685F-42BE-83B3-EFB726F9F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C5F87-4197-40E5-ACE9-69F92E824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84CC1-CA92-4242-9774-FB1A23AF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2B7B-C329-47B9-9A90-87A01FEA83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9B742-63F7-4597-8F28-0DE6798F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3F40D-64A9-4CBF-81C6-83ABDAB0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5D5E-BB9F-449E-9702-348B9E85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8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6626-7D74-4005-8596-318A3BD5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E2B6E-35EA-4F35-9AD1-5C733464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2B7B-C329-47B9-9A90-87A01FEA83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167C8-5E18-40CA-940A-D82F1075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9587D-573B-40E9-9845-FA09CCEF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5D5E-BB9F-449E-9702-348B9E85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8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B10BE-7B60-46AC-A663-6C98F68E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2B7B-C329-47B9-9A90-87A01FEA83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69BE0-2F8A-46DD-8367-ED3B0DC4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D3EDF-D199-4CB8-82F7-0F6AAC9F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5D5E-BB9F-449E-9702-348B9E85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1A15-C29D-4373-80F4-78B5B520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28942-7B1F-4F0E-A394-6F4EA986B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C6393-148D-4753-9886-1B3B3957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58C0A-4DAB-4F97-8072-FFACD15A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2B7B-C329-47B9-9A90-87A01FEA83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370F4-B0A9-4FA9-B14F-38424DFC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2A4D1-69AE-44B1-A075-ABAD72A0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5D5E-BB9F-449E-9702-348B9E85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4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6481-DC2F-4DEF-83F5-32FBC7E3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B7255-1A64-4277-ADBD-A389FA344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80B08-C813-4DC8-8BCA-2F208EAEC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D8AB7-A1D1-482D-AEC0-EB368A28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2B7B-C329-47B9-9A90-87A01FEA83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EBAF6-F277-47BC-8F23-F13795F5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59BB6-96FD-460F-96A0-7E649671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5D5E-BB9F-449E-9702-348B9E85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3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9D6BC-448B-489C-BD7F-81694127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50C56-FC7E-48D4-A1B9-D34E79EA2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CD88-F05F-4A47-9C4A-05598B1ED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E2B7B-C329-47B9-9A90-87A01FEA83C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5A3B-46D2-41D3-B0C7-D0683B2F0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D7B8-44DB-465F-8AFA-E5F77BA23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5D5E-BB9F-449E-9702-348B9E85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9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590885-6F9C-4C5D-8585-7E5AEDF79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2352" y="328698"/>
            <a:ext cx="3283719" cy="9795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F64037-4A1F-4465-A833-5F4599C4EF86}"/>
              </a:ext>
            </a:extLst>
          </p:cNvPr>
          <p:cNvSpPr txBox="1"/>
          <p:nvPr/>
        </p:nvSpPr>
        <p:spPr>
          <a:xfrm>
            <a:off x="309489" y="225083"/>
            <a:ext cx="7737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Bayes rule: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given B, B already happened, so of all area that belong to B, how much also occupied with A</a:t>
            </a:r>
          </a:p>
        </p:txBody>
      </p:sp>
    </p:spTree>
    <p:extLst>
      <p:ext uri="{BB962C8B-B14F-4D97-AF65-F5344CB8AC3E}">
        <p14:creationId xmlns:p14="http://schemas.microsoft.com/office/powerpoint/2010/main" val="26400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Valiyev, Mahammad</dc:creator>
  <cp:lastModifiedBy>Valiyev, Mahammad</cp:lastModifiedBy>
  <cp:revision>3</cp:revision>
  <dcterms:created xsi:type="dcterms:W3CDTF">2019-12-19T16:07:22Z</dcterms:created>
  <dcterms:modified xsi:type="dcterms:W3CDTF">2019-12-19T16:44:26Z</dcterms:modified>
</cp:coreProperties>
</file>