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790D-3DF2-4C19-932F-27CB8FBF3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32FFF-F420-4293-A4AA-FA28DDAE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B372C-396E-4036-B463-B7B8C2C7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8964-D7A9-4447-B966-A39C46BC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ADD0-4803-475D-91CE-7E546954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B75C-BC20-4316-8B2F-4B09B02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7037-1931-41C0-9686-CCAF65DDA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A9927-3C2D-4D5E-B375-7A0DCF2C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0361-7E68-4E06-8736-EDF86292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4F62-9921-4123-8A84-2D8304D8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B0FF9-0843-4D0D-B3AC-DC17D8C75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DF71-B1FE-4282-BB34-65A1B7742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6A17-E1A3-4822-99C9-58012FB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5EA4D-A975-4BB9-A7BC-05956C0C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0E3C4-68E0-4D5E-BB41-A1502811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0CA2-1796-4913-B8EC-46CDF457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4E48-B7C9-4BAA-B222-D26508F0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6B364-FE12-434E-A63F-AF182B0D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71C5-D13A-437C-8884-F629CBD6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9F3A-1ECA-4BF4-929B-B20DDB3C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3F2B-A379-4424-9566-EFC2D7C7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A287-93FE-428F-9F89-F854096F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60A0-1AE9-4FB1-96D4-1B049D20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B783-8141-4A1D-98DD-A27CD822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1719-F1B4-4DAC-8DBB-820DCA4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B04D-2B93-4112-A139-FD4EDF7D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72AB6-C235-4F83-8273-16F90FCBC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F9151-4C6D-4949-9FA6-30D7E061E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DFA60-171B-4632-941B-A19BDF40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AAE6D-28BE-4DD8-925D-FE97702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D57BC-F179-4A90-8B31-AF82B858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766D-BA14-49D8-9EFF-B200DC16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5A40-AA98-4302-8938-2384F163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72C6E-BC5A-4E8E-BE8E-78A16E031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F486B-10E4-45EB-8352-B9286DF35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02F4-B0B3-4996-BB07-45F944FAD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D9A15-0FEE-4EF2-9E4A-CA86A283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BF642-3A84-40E6-ADB8-055231A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2E8DD-2683-4911-9AE0-14969A3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9571-2953-4AAE-982B-1D0E38FC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3893A-5CB0-4F39-9A3B-D4A3F2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ACE4A-D498-4B84-A9D5-53DCCD1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378ED-A882-449A-8FAE-3AC3D9E8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EBF98-7AB7-41B9-81D0-786F2ED3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23FA1-F42C-44BF-A405-2CF2E043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C36D-F22C-4440-B47A-DA00AA54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5C38-4A9A-4CA3-9DB1-85855F63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C4F7-4ACE-401F-BFA7-768FD04F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9551-6185-4607-A099-7372C5DD2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E07E7-5849-4041-A108-646BA685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0733A-D6F1-4CC1-830B-C1411CE1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0210-1713-473C-8884-897CC20E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989B-F33D-42E9-8C92-C3E80F6E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C6A39-D55E-4315-8C15-0B9E30E1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DE43-5BFF-4769-AF04-3D6E41BEA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A5974-4516-4761-999A-313D4BE1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B8064-2130-4CC8-AA20-587DBD3C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A712-68AC-4DDD-ACF1-6C9DE9CC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4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92E24-F45C-4E25-BBAC-0A914BC0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296FA-89F3-4B26-A3F6-5B37A049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E525D-8811-4883-912C-67F81E76C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E678-D0A3-4A4B-A6AA-C0B34702FA29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69F9-040E-47A1-8515-37ED607AA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A51-35DB-4B76-88E1-2307119EE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F745B-91EF-4A3D-91C1-D0A3E4030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665-36F4-4BEB-8465-EA0AFEC65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11014"/>
            <a:ext cx="11605846" cy="63726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Independence</a:t>
            </a:r>
          </a:p>
          <a:p>
            <a:r>
              <a:rPr lang="en-US" dirty="0"/>
              <a:t>Knowing that </a:t>
            </a:r>
            <a:r>
              <a:rPr lang="en-US" b="1" dirty="0"/>
              <a:t>some event happened does not </a:t>
            </a:r>
            <a:r>
              <a:rPr lang="en-US" dirty="0"/>
              <a:t>affect the probability of the required event</a:t>
            </a:r>
          </a:p>
          <a:p>
            <a:r>
              <a:rPr lang="en-US" dirty="0"/>
              <a:t>Generally				      if </a:t>
            </a:r>
          </a:p>
          <a:p>
            <a:r>
              <a:rPr lang="en-US" dirty="0"/>
              <a:t>Independence also holds true in conditional universe</a:t>
            </a:r>
          </a:p>
          <a:p>
            <a:r>
              <a:rPr lang="en-US" dirty="0"/>
              <a:t>P ((A and B)/C)= P(A/C)*P(B/C)</a:t>
            </a:r>
          </a:p>
          <a:p>
            <a:r>
              <a:rPr lang="en-US" dirty="0"/>
              <a:t>Conditioning affects the independence, after we know C occurred,</a:t>
            </a:r>
          </a:p>
          <a:p>
            <a:pPr marL="0" indent="0">
              <a:buNone/>
            </a:pPr>
            <a:r>
              <a:rPr lang="en-US" dirty="0"/>
              <a:t>It will affect our knowledge on probability of A and B as small</a:t>
            </a:r>
          </a:p>
          <a:p>
            <a:pPr marL="0" indent="0">
              <a:buNone/>
            </a:pPr>
            <a:r>
              <a:rPr lang="en-US" dirty="0"/>
              <a:t>Parts in A, B intersection with C are disjoint</a:t>
            </a:r>
          </a:p>
          <a:p>
            <a:r>
              <a:rPr lang="en-US" dirty="0"/>
              <a:t>Opposite is also true. Concretely, if A and B are independent given C, they may not be independent without conditioning</a:t>
            </a:r>
          </a:p>
          <a:p>
            <a:r>
              <a:rPr lang="en-US" dirty="0"/>
              <a:t>Pairwise independence does not imply independence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511E-0E1C-4ECE-AD4F-1B80539E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370" y="1110395"/>
            <a:ext cx="2330171" cy="479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3F6168-C755-46F1-BD15-7F4FE747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77" y="1621374"/>
            <a:ext cx="3209649" cy="460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78228-C651-46D5-A250-5507BC1FD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573" y="1635881"/>
            <a:ext cx="3390641" cy="446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2DE01-0645-448D-8EA8-F4AF164D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985" y="1600420"/>
            <a:ext cx="2330171" cy="47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FBDDA-EAF3-4D7C-AC88-9E3298B6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708" y="2988432"/>
            <a:ext cx="14763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9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13</cp:revision>
  <dcterms:created xsi:type="dcterms:W3CDTF">2019-12-22T06:22:31Z</dcterms:created>
  <dcterms:modified xsi:type="dcterms:W3CDTF">2020-06-23T05:26:24Z</dcterms:modified>
</cp:coreProperties>
</file>