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A6E-D541-49E5-A45C-6C84D809C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49ECB-430C-4D2D-B81C-F5D806D25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F30D-7F5E-4073-9F32-16201E0C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FF81-40FF-465E-9B89-C5AA118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93B8-9F5C-4744-B315-92E83850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F249-0FBA-4C56-99E6-52C50BF0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229B-4CC1-4BDD-9F99-7FFA63A3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36D6-3ECD-4406-9C18-B8904C81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9AC8-D666-4D52-A1C6-7AAA059F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5C13-7059-426A-9E53-F2A09A2B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C0C5D-A1EA-483B-84C0-9A2E73CBC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82D91-336C-4816-A6A1-7B2F72B6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AD82-B7E7-4D45-A756-2E53001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1C52-0173-4ECF-9CC2-F926907E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BB9F-21DB-4F2E-9A51-0D6D94CA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9FB-BCE6-4B3A-988E-D0DDDCB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D809-5A0A-442A-AD6E-33219F97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C825-5B7F-4C35-A6B5-46718944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916F-4C99-4136-91AA-2BC3569B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601E-20A0-45CE-B8D0-CD68F578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9DC0-6772-4CE3-8B57-F8438784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FBDC-4DBD-4CFA-BFB0-425A273F8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D4F0-3175-4A06-B8B1-B49A91EE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C4E7F-189C-47CC-A220-500EA0A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8AC2-80EF-47E8-9269-2EFAB3B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64D8-082F-4F99-B0DB-1E0E1D5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321-1935-4806-8313-7714BDA51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0B1C-CAC1-4D0F-9501-F4D8D8C8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8520-E927-4FD4-B88B-583AFC6B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75B0-26D7-499F-BF28-CECB2714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83E38-BDFC-49D1-BC13-1DAEFA19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21B3-A98A-42CB-8A9B-51D7773A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5318-5F07-404D-AE40-5BB86CC8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71546-A1A5-4332-AB19-C81A796C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E4AA3-042D-460A-8050-B166FCB65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DB44-C567-4D93-8E7F-D86A16B54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67FAC-05B5-4D30-9229-EC8F9BE7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32B6-E2B1-49E9-A70F-261C2A5D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4AC27-8F35-410F-BFA0-2B7B7F01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AEBA-9B6C-4293-BF82-43E9132F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DD875-881B-46B1-BCAA-822AB098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4FB23-71A8-4CE3-AB93-5A62EE73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83065-5E4C-4242-99F0-A7EE46B1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4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C540A-558D-4242-B17C-6CA231B4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BD741-EBA5-4C00-AA4D-FA90A53A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4182D-D1FC-42ED-A5A8-AD12A06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1298-365A-4AE2-9877-F9E643E9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9CEF-4A8F-44AD-B48C-5B6B1395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FF25C-3A6C-4781-B0BF-3BDB946F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64C80-E568-4603-9ABF-CDC632C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60FA-C91D-4028-822C-6285247A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8DAAF-E322-4732-8AD0-A464E3DD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DC1-0716-4369-AC3B-0D11DF3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0F182-C89F-47DC-A8E5-21317E823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35333-7B0E-4F38-B8B4-2ABD03FA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119F-E0B2-450E-8702-FF0BCBA5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15E58-D260-48E8-B2DD-258F5447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D5EB1-17F7-420F-B340-CBA09273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B6735-D5E1-44B0-968E-358ED8B9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6FAF-4A32-4D0A-BE11-8925FD3B8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4EB1-0CA4-4AF5-9685-1B76809C4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788C-8BC0-4C90-AAD0-DF7CEBE52F9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B2BC-78B0-4642-8B30-190B00EF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EA47-1DDD-44A1-B44F-F32AE1DF1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369A-EF57-429B-9506-88E4D7E4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9B6D-A96F-49EF-BE69-B204395DF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5795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1197-D917-44D5-9C5F-9A39A758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207840"/>
            <a:ext cx="11555437" cy="6446177"/>
          </a:xfrm>
        </p:spPr>
        <p:txBody>
          <a:bodyPr/>
          <a:lstStyle/>
          <a:p>
            <a:r>
              <a:rPr lang="en-US" b="1" dirty="0"/>
              <a:t>Bernoulli random variable </a:t>
            </a:r>
            <a:r>
              <a:rPr lang="en-US" dirty="0"/>
              <a:t>has 2 outcomes, either event happens with prob p or does not happen with prob (1-p).</a:t>
            </a:r>
          </a:p>
          <a:p>
            <a:r>
              <a:rPr lang="en-US" dirty="0"/>
              <a:t>So random variable X takes values 1 and 0. px(k)=p if x=1; px(k)=1-p if x=0</a:t>
            </a:r>
          </a:p>
          <a:p>
            <a:r>
              <a:rPr lang="en-US" b="1" dirty="0"/>
              <a:t>Binomial distribution </a:t>
            </a:r>
            <a:r>
              <a:rPr lang="en-US" dirty="0"/>
              <a:t>is the sum of independent and identically distributed  Bernoulli random variables (number of heads in 10 tosses)</a:t>
            </a:r>
          </a:p>
          <a:p>
            <a:endParaRPr lang="en-US" dirty="0"/>
          </a:p>
          <a:p>
            <a:r>
              <a:rPr lang="en-US" b="1" dirty="0"/>
              <a:t>Geometric (</a:t>
            </a:r>
            <a:r>
              <a:rPr lang="en-US" dirty="0" err="1"/>
              <a:t>geom</a:t>
            </a:r>
            <a:r>
              <a:rPr lang="en-US" dirty="0"/>
              <a:t> progression</a:t>
            </a:r>
            <a:r>
              <a:rPr lang="en-US" b="1" dirty="0"/>
              <a:t>) random variable </a:t>
            </a:r>
            <a:r>
              <a:rPr lang="en-US" dirty="0"/>
              <a:t>is the number of repetitions before the 1</a:t>
            </a:r>
            <a:r>
              <a:rPr lang="en-US" baseline="30000" dirty="0"/>
              <a:t>st</a:t>
            </a:r>
            <a:r>
              <a:rPr lang="en-US" dirty="0"/>
              <a:t> success (number of tosses before the 1</a:t>
            </a:r>
            <a:r>
              <a:rPr lang="en-US" baseline="30000" dirty="0"/>
              <a:t>st</a:t>
            </a:r>
            <a:r>
              <a:rPr lang="en-US" dirty="0"/>
              <a:t> heads comes up)</a:t>
            </a:r>
          </a:p>
          <a:p>
            <a:endParaRPr lang="en-US" dirty="0"/>
          </a:p>
          <a:p>
            <a:r>
              <a:rPr lang="en-US" b="1" dirty="0"/>
              <a:t>Poisson random variable –</a:t>
            </a:r>
            <a:r>
              <a:rPr lang="en-US" dirty="0"/>
              <a:t> you can think of a binomial random</a:t>
            </a:r>
          </a:p>
          <a:p>
            <a:pPr marL="0" indent="0">
              <a:buNone/>
            </a:pPr>
            <a:r>
              <a:rPr lang="en-US" dirty="0"/>
              <a:t>Variable with very small p and very large 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5459D-FAAD-4B02-B692-7109C259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69" y="2402644"/>
            <a:ext cx="6606082" cy="667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A218C-C50D-49E4-AD9B-39E1217F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99" y="3881510"/>
            <a:ext cx="5060228" cy="507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17C6B-8709-4877-BFD7-FDF3D769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680" y="4498510"/>
            <a:ext cx="1824101" cy="664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3AF385-C8C5-454B-ABE0-4A8136A59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280" y="5469401"/>
            <a:ext cx="46958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172B4-828A-451D-9C45-8C5C4D229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691" y="5480685"/>
            <a:ext cx="4215904" cy="301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8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A35E-AF27-474E-997D-C37FCBDD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207840"/>
            <a:ext cx="11513233" cy="6446177"/>
          </a:xfrm>
        </p:spPr>
        <p:txBody>
          <a:bodyPr/>
          <a:lstStyle/>
          <a:p>
            <a:r>
              <a:rPr lang="en-US" dirty="0"/>
              <a:t>Nth moment of random variable is E(</a:t>
            </a:r>
            <a:r>
              <a:rPr lang="en-US" dirty="0" err="1"/>
              <a:t>X^n</a:t>
            </a:r>
            <a:r>
              <a:rPr lang="en-US" dirty="0"/>
              <a:t>)</a:t>
            </a:r>
          </a:p>
          <a:p>
            <a:r>
              <a:rPr lang="en-US" dirty="0"/>
              <a:t>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3E3E8-15F8-42A9-AEE6-791A7B52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53" y="809112"/>
            <a:ext cx="3277916" cy="569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3CFA6-D16D-4B96-9B7C-15D12E2F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563" y="1614856"/>
            <a:ext cx="3363601" cy="627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B3700-A483-4156-9457-1A0BBA6DD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470" y="84408"/>
            <a:ext cx="2039010" cy="630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1A47D-B0CC-4C44-BA9F-B7B8DEFE7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319" y="2258524"/>
            <a:ext cx="3078661" cy="6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3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Distributions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Distributions</dc:title>
  <dc:creator>Valiyev, Mahammad</dc:creator>
  <cp:lastModifiedBy>Valiyev, Mahammad</cp:lastModifiedBy>
  <cp:revision>24</cp:revision>
  <dcterms:created xsi:type="dcterms:W3CDTF">2020-01-12T04:52:17Z</dcterms:created>
  <dcterms:modified xsi:type="dcterms:W3CDTF">2020-06-23T07:25:10Z</dcterms:modified>
</cp:coreProperties>
</file>