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6FEB-C69E-4200-9E07-733C4C0C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5DA3-1567-4A72-8E6A-0ADB2718D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2297-4042-43A8-836E-A681E7A4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A98B-1814-41EB-8747-6FA13199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B249-BB32-4E36-8060-9AB1A5B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9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56EE-F44E-4C64-BE90-ED33A8CF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26717-3200-4B9F-90A0-5EEE0750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CB9C-2475-482A-A9AA-675BAF0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B4288-E7A1-4BFE-973C-3A77AC86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6A5D-61C8-475C-9900-2856CF58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ACE7-B988-402E-A127-86A57783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7D5F7-CF4B-4734-A057-7B495110A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5847-8D77-49DF-81A8-B2E643E4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0494E-FF0B-4A05-BCEC-50E79E3C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8CBC6-2CC1-43CC-9D83-0278DABF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6ADE-A108-4F11-805C-681938D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DA68-D245-41DD-B871-0B731573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2A81-CF43-4BDD-8F2D-20AB665D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3A35-7204-4DA2-8713-53EC676D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5B2D-28E0-49F5-9EF4-92B5EFCE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942-DB10-49CD-A442-02F8F754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9EE4-35BD-4AC6-A191-127E42E14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3902-B11D-4A5B-B11B-EB73FD03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7F93-55FF-4F0E-986B-F05138C3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5A1F-E79A-422A-9A78-482DF641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31D7-BA2E-401D-9C9C-A14DD07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9124-5C98-4134-BC54-B706AAB64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FA37-1F8C-46F7-9C4A-C6C611E4B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1C4EB-1BAA-44B6-845C-E9090334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7558-E683-49EC-9AA7-E5BADA99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C1AD-4D8E-4C05-96E6-C4F1BE17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E919-E886-40EA-8A3C-3BB390AE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CF9C-EF0C-42B9-97EF-02906DE8F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579CB-EDA3-4C19-ABDB-1559837D3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3A993-E308-4922-8C47-1AFD4C296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506DB-934C-4ECC-8703-1671DC15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64BF0-1ACD-4816-BE28-1C6C4B3E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A1E33-C145-41FB-9218-17EC5454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6DE97-325A-4955-B5E0-ED9E8D16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9F2D-60D9-484D-8C10-A3B346ED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85A50-749B-4053-8636-3EF04B35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7F035-007E-4B35-91F3-A9F71378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B6DCF-2A4B-4C91-8932-1CB921CA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C2AA0-FD03-4F76-82AE-A0D04208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F26C0-916D-4A4D-AA02-FBB12789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C720A-097D-46BF-B4E8-7FEB137C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FBE6-08F3-489F-B050-DC9CF431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4399-781E-4164-B53F-B4DFD69A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9001C-8D88-428F-A047-CC33BD899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86CB3-D45C-43C2-AD73-A5C5EFC3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80689-5CB5-4CAE-8FBE-B911E37C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BBD5-4E09-4034-8655-78549901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7058-42A9-47E8-9D29-8027DBC6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A3213-ED0E-4532-9598-52670869E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E40C2-3829-470F-A8DE-97BE8221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9EDE3-B2DE-450A-B9B9-8E8C23C3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94C8-0CF6-4D03-BE2A-7E5EB285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37EB-1E9D-4AB7-8869-BC44CAC6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1DB5-E4BD-40B8-B6DD-58D6427B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87768-84BA-44B8-B2F3-8679897A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0CEF-0C1B-4A0C-8DB8-A3B3F17DA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B275-C34E-4AEE-AB4A-D42C96C80BD6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A904-F0A2-4C87-976B-F78424C63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A0FA9-2492-4548-9F0D-55B0AA73D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131FA-2943-421B-8724-E50C8A5A0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84F4-A44F-459A-9CDF-DD7ED88F2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3212"/>
          </a:xfrm>
        </p:spPr>
        <p:txBody>
          <a:bodyPr/>
          <a:lstStyle/>
          <a:p>
            <a:r>
              <a:rPr lang="en-US" dirty="0"/>
              <a:t>Derived distributions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6333D-0CAA-4A00-B995-EB1305C02437}"/>
              </a:ext>
            </a:extLst>
          </p:cNvPr>
          <p:cNvSpPr txBox="1"/>
          <p:nvPr/>
        </p:nvSpPr>
        <p:spPr>
          <a:xfrm>
            <a:off x="1505243" y="2757268"/>
            <a:ext cx="915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case we are given a PDF of some random variable X and have some function Y=g(X).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are interested in deriving the distribution of Y, based on PDF of X</a:t>
            </a:r>
          </a:p>
        </p:txBody>
      </p:sp>
    </p:spTree>
    <p:extLst>
      <p:ext uri="{BB962C8B-B14F-4D97-AF65-F5344CB8AC3E}">
        <p14:creationId xmlns:p14="http://schemas.microsoft.com/office/powerpoint/2010/main" val="3263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2D1C-4414-4272-B63D-12150987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40042"/>
            <a:ext cx="11696114" cy="718087"/>
          </a:xfrm>
        </p:spPr>
        <p:txBody>
          <a:bodyPr/>
          <a:lstStyle/>
          <a:p>
            <a:r>
              <a:rPr lang="en-US" dirty="0"/>
              <a:t>Procedure for getting derived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A992-E0B5-4549-93B7-99056269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4" y="967494"/>
            <a:ext cx="11611708" cy="5616185"/>
          </a:xfrm>
        </p:spPr>
        <p:txBody>
          <a:bodyPr/>
          <a:lstStyle/>
          <a:p>
            <a:r>
              <a:rPr lang="en-US" dirty="0"/>
              <a:t>We have a </a:t>
            </a:r>
            <a:r>
              <a:rPr lang="en-US" b="1" dirty="0"/>
              <a:t>distribution of X</a:t>
            </a:r>
          </a:p>
          <a:p>
            <a:r>
              <a:rPr lang="en-US" dirty="0"/>
              <a:t>We want to get </a:t>
            </a:r>
            <a:r>
              <a:rPr lang="en-US" b="1" dirty="0"/>
              <a:t>PDF of Y</a:t>
            </a:r>
            <a:r>
              <a:rPr lang="en-US" dirty="0"/>
              <a:t>, where Y=g(X). </a:t>
            </a:r>
          </a:p>
          <a:p>
            <a:r>
              <a:rPr lang="en-US" dirty="0"/>
              <a:t>We write </a:t>
            </a:r>
            <a:r>
              <a:rPr lang="en-US" b="1" dirty="0"/>
              <a:t>the CDF of Y</a:t>
            </a:r>
            <a:r>
              <a:rPr lang="en-US" dirty="0"/>
              <a:t>, then try to </a:t>
            </a:r>
            <a:r>
              <a:rPr lang="en-US" b="1" dirty="0"/>
              <a:t>convert</a:t>
            </a:r>
            <a:r>
              <a:rPr lang="en-US" dirty="0"/>
              <a:t> that expression to </a:t>
            </a:r>
            <a:r>
              <a:rPr lang="en-US" b="1" dirty="0"/>
              <a:t>CDF of X</a:t>
            </a:r>
            <a:r>
              <a:rPr lang="en-US" dirty="0"/>
              <a:t>, then we </a:t>
            </a:r>
            <a:r>
              <a:rPr lang="en-US" b="1" dirty="0"/>
              <a:t>differentiate</a:t>
            </a:r>
            <a:r>
              <a:rPr lang="en-US" dirty="0"/>
              <a:t> the obtained expression as we know the PDF of X</a:t>
            </a:r>
          </a:p>
          <a:p>
            <a:r>
              <a:rPr lang="en-US" dirty="0" err="1"/>
              <a:t>Fy</a:t>
            </a:r>
            <a:r>
              <a:rPr lang="en-US" dirty="0"/>
              <a:t>(y)= P(Y&lt;=y) = P (g(X)&lt;y) =</a:t>
            </a:r>
          </a:p>
          <a:p>
            <a:r>
              <a:rPr lang="en-US" dirty="0"/>
              <a:t>Also </a:t>
            </a:r>
            <a:r>
              <a:rPr lang="en-US" b="1" dirty="0">
                <a:solidFill>
                  <a:srgbClr val="FF0000"/>
                </a:solidFill>
              </a:rPr>
              <a:t>do not forget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specify the range of possible values of X and then given the function Y=g(X) specify the range of values for 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CAE4C-71ED-4ED5-BB33-0067F7C3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865" y="2824016"/>
            <a:ext cx="225742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647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AD66-6BB1-4937-979B-69933FE5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4" y="179703"/>
            <a:ext cx="11625778" cy="64602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Special case when Y is a linear function of X, that is Y=</a:t>
            </a:r>
            <a:r>
              <a:rPr lang="en-US" b="1" dirty="0" err="1"/>
              <a:t>aX+b</a:t>
            </a:r>
            <a:endParaRPr lang="en-US" b="1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 rearrange x in terms of y and then divide by abs(a)</a:t>
            </a:r>
          </a:p>
          <a:p>
            <a:pPr marL="0" indent="0">
              <a:buNone/>
            </a:pPr>
            <a:r>
              <a:rPr lang="en-US" dirty="0"/>
              <a:t>As the sum should equal to 1</a:t>
            </a:r>
          </a:p>
          <a:p>
            <a:r>
              <a:rPr lang="en-US" dirty="0"/>
              <a:t>This case can be generalized in the case of monotonic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event x&lt;X&lt;</a:t>
            </a:r>
            <a:r>
              <a:rPr lang="en-US" dirty="0" err="1"/>
              <a:t>x+dx</a:t>
            </a:r>
            <a:r>
              <a:rPr lang="en-US" dirty="0"/>
              <a:t> is the same as g(x)&lt;Y&lt;g(</a:t>
            </a:r>
            <a:r>
              <a:rPr lang="en-US" dirty="0" err="1"/>
              <a:t>x+dx</a:t>
            </a:r>
            <a:r>
              <a:rPr lang="en-US" dirty="0"/>
              <a:t>)</a:t>
            </a:r>
          </a:p>
          <a:p>
            <a:r>
              <a:rPr lang="en-US" dirty="0"/>
              <a:t>g(</a:t>
            </a:r>
            <a:r>
              <a:rPr lang="en-US" dirty="0" err="1"/>
              <a:t>x+dx</a:t>
            </a:r>
            <a:r>
              <a:rPr lang="en-US" dirty="0"/>
              <a:t>) can also be written as g(x)+dx*g’(x)</a:t>
            </a:r>
          </a:p>
          <a:p>
            <a:r>
              <a:rPr lang="en-US" dirty="0"/>
              <a:t>Hence, prob of x lying in some region equals to prob of y lying in </a:t>
            </a:r>
            <a:r>
              <a:rPr lang="en-US" dirty="0" err="1"/>
              <a:t>corresp</a:t>
            </a:r>
            <a:r>
              <a:rPr lang="en-US" dirty="0"/>
              <a:t> region, which is dx*</a:t>
            </a:r>
            <a:r>
              <a:rPr lang="en-US" dirty="0" err="1"/>
              <a:t>fx</a:t>
            </a:r>
            <a:r>
              <a:rPr lang="en-US" dirty="0"/>
              <a:t>(x)=dx*g’(x)*</a:t>
            </a:r>
            <a:r>
              <a:rPr lang="en-US" dirty="0" err="1"/>
              <a:t>fy</a:t>
            </a:r>
            <a:r>
              <a:rPr lang="en-US" dirty="0"/>
              <a:t>(y)</a:t>
            </a:r>
          </a:p>
          <a:p>
            <a:r>
              <a:rPr lang="en-US" dirty="0"/>
              <a:t>Let’s take an example of y=x^3; so </a:t>
            </a:r>
            <a:r>
              <a:rPr lang="en-US" dirty="0" err="1"/>
              <a:t>fx</a:t>
            </a:r>
            <a:r>
              <a:rPr lang="en-US" dirty="0"/>
              <a:t>(x)=</a:t>
            </a:r>
            <a:r>
              <a:rPr lang="en-US" dirty="0" err="1"/>
              <a:t>fy</a:t>
            </a:r>
            <a:r>
              <a:rPr lang="en-US" dirty="0"/>
              <a:t>(y)*3*x^2</a:t>
            </a:r>
          </a:p>
          <a:p>
            <a:r>
              <a:rPr lang="en-US" dirty="0"/>
              <a:t>But we want to express everything in terms of y, so </a:t>
            </a:r>
            <a:r>
              <a:rPr lang="en-US" dirty="0" err="1"/>
              <a:t>fy</a:t>
            </a:r>
            <a:r>
              <a:rPr lang="en-US" dirty="0"/>
              <a:t>(y)=</a:t>
            </a:r>
            <a:r>
              <a:rPr lang="en-US" dirty="0" err="1"/>
              <a:t>fx</a:t>
            </a:r>
            <a:r>
              <a:rPr lang="en-US" dirty="0"/>
              <a:t> (y^1/3)/ (3y^2/3)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909F0-86E4-43CC-9B2F-FA8143FE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08" y="639640"/>
            <a:ext cx="2805436" cy="738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38AD0-8322-4A23-80E5-752321D0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236" y="2237935"/>
            <a:ext cx="3335399" cy="814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432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70AE-9C6F-4A22-A77A-377FEBC0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2" y="137500"/>
            <a:ext cx="11527301" cy="646024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 the functions of 2 random variables</a:t>
            </a:r>
          </a:p>
          <a:p>
            <a:r>
              <a:rPr lang="en-US" dirty="0"/>
              <a:t>We use the 2-step procedure, that is finding CDF and then differentiating</a:t>
            </a:r>
          </a:p>
          <a:p>
            <a:r>
              <a:rPr lang="en-US" dirty="0"/>
              <a:t>We can use convolution formula in the case of Z=X+Y, when X and Y are independent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00231-F408-44AF-90CE-415DA9A9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23" y="1731059"/>
            <a:ext cx="5057775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116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30A0-9209-44D9-8D09-A23A0827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0" y="193772"/>
            <a:ext cx="11569505" cy="650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Covariance and correlation</a:t>
            </a:r>
          </a:p>
          <a:p>
            <a:r>
              <a:rPr lang="en-US" dirty="0"/>
              <a:t>They characterize the </a:t>
            </a:r>
            <a:r>
              <a:rPr lang="en-US" b="1" dirty="0"/>
              <a:t>strength and direction of the relationship </a:t>
            </a:r>
            <a:r>
              <a:rPr lang="en-US" dirty="0"/>
              <a:t>between variables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cov</a:t>
            </a:r>
            <a:r>
              <a:rPr lang="en-US" dirty="0"/>
              <a:t>(X,Y)=0, then X and Y are uncorrelated</a:t>
            </a:r>
          </a:p>
          <a:p>
            <a:r>
              <a:rPr lang="en-US" dirty="0"/>
              <a:t>Sign of </a:t>
            </a:r>
            <a:r>
              <a:rPr lang="en-US" dirty="0" err="1"/>
              <a:t>cov</a:t>
            </a:r>
            <a:r>
              <a:rPr lang="en-US" dirty="0"/>
              <a:t> indicates whether X and Y are positively or negatively correlated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25B21-0C8E-463D-94E7-1DEA2211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2" y="1554480"/>
            <a:ext cx="4819068" cy="569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D8934-EA68-4EE9-AA90-2A215EF43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80" y="1545614"/>
            <a:ext cx="4356655" cy="53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DEAAF-8EBD-49D7-A9F1-111CD789E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58" y="3402477"/>
            <a:ext cx="4608623" cy="11413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17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3092-40A9-4D32-B2C7-9DE11F82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20" y="207839"/>
            <a:ext cx="11653911" cy="64180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 coefficient</a:t>
            </a:r>
          </a:p>
          <a:p>
            <a:r>
              <a:rPr lang="en-US" dirty="0"/>
              <a:t>Variance of the sum of the random variables</a:t>
            </a:r>
          </a:p>
          <a:p>
            <a:pPr marL="0" indent="0">
              <a:buNone/>
            </a:pPr>
            <a:r>
              <a:rPr lang="en-US" dirty="0"/>
              <a:t>Equals to the sum of variances of random var</a:t>
            </a:r>
          </a:p>
          <a:p>
            <a:pPr marL="0" indent="0">
              <a:buNone/>
            </a:pPr>
            <a:r>
              <a:rPr lang="en-US" dirty="0"/>
              <a:t>+ sum of covariances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9A97E-872C-49CD-A28E-1B9EC747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23" y="103968"/>
            <a:ext cx="3276960" cy="810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49115-76CC-42F2-9C6F-B5B27722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15" y="1017051"/>
            <a:ext cx="50196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E97D3-DCCB-46B3-99D2-685BD994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720" y="1963323"/>
            <a:ext cx="5614156" cy="442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93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441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Derived distributions</vt:lpstr>
      <vt:lpstr>Procedure for getting derived distribution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Derived distributions</dc:title>
  <dc:creator>Valiyev, Mahammad</dc:creator>
  <cp:lastModifiedBy>Valiyev, Mahammad</cp:lastModifiedBy>
  <cp:revision>40</cp:revision>
  <dcterms:created xsi:type="dcterms:W3CDTF">2020-02-20T06:19:34Z</dcterms:created>
  <dcterms:modified xsi:type="dcterms:W3CDTF">2020-06-23T08:43:47Z</dcterms:modified>
</cp:coreProperties>
</file>