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315" r:id="rId9"/>
    <p:sldId id="316" r:id="rId10"/>
    <p:sldId id="317" r:id="rId11"/>
    <p:sldId id="319" r:id="rId12"/>
    <p:sldId id="318" r:id="rId13"/>
    <p:sldId id="263" r:id="rId14"/>
    <p:sldId id="266" r:id="rId15"/>
    <p:sldId id="267" r:id="rId16"/>
    <p:sldId id="269" r:id="rId17"/>
    <p:sldId id="265" r:id="rId18"/>
    <p:sldId id="264" r:id="rId19"/>
    <p:sldId id="268" r:id="rId20"/>
    <p:sldId id="271" r:id="rId21"/>
    <p:sldId id="270" r:id="rId22"/>
    <p:sldId id="320" r:id="rId23"/>
    <p:sldId id="321" r:id="rId24"/>
    <p:sldId id="272" r:id="rId25"/>
    <p:sldId id="273" r:id="rId26"/>
    <p:sldId id="275" r:id="rId27"/>
    <p:sldId id="280" r:id="rId28"/>
    <p:sldId id="274" r:id="rId29"/>
    <p:sldId id="281" r:id="rId30"/>
    <p:sldId id="282" r:id="rId31"/>
    <p:sldId id="322" r:id="rId32"/>
    <p:sldId id="325" r:id="rId33"/>
    <p:sldId id="324" r:id="rId34"/>
    <p:sldId id="328" r:id="rId35"/>
    <p:sldId id="329" r:id="rId36"/>
    <p:sldId id="283" r:id="rId37"/>
    <p:sldId id="330" r:id="rId38"/>
    <p:sldId id="32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427" autoAdjust="0"/>
  </p:normalViewPr>
  <p:slideViewPr>
    <p:cSldViewPr snapToGrid="0">
      <p:cViewPr varScale="1">
        <p:scale>
          <a:sx n="97" d="100"/>
          <a:sy n="97" d="100"/>
        </p:scale>
        <p:origin x="107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mmad" userId="28103f3d0c3f65f1" providerId="LiveId" clId="{846B5484-7EC7-4041-8CB1-C2C1EBC8731B}"/>
    <pc:docChg chg="undo redo custSel addSld delSld modSld sldOrd">
      <pc:chgData name="Mahammad" userId="28103f3d0c3f65f1" providerId="LiveId" clId="{846B5484-7EC7-4041-8CB1-C2C1EBC8731B}" dt="2021-08-14T02:33:49.990" v="28341"/>
      <pc:docMkLst>
        <pc:docMk/>
      </pc:docMkLst>
      <pc:sldChg chg="modSp new mod">
        <pc:chgData name="Mahammad" userId="28103f3d0c3f65f1" providerId="LiveId" clId="{846B5484-7EC7-4041-8CB1-C2C1EBC8731B}" dt="2021-08-12T16:49:19.772" v="116" actId="1076"/>
        <pc:sldMkLst>
          <pc:docMk/>
          <pc:sldMk cId="1984222650" sldId="256"/>
        </pc:sldMkLst>
        <pc:spChg chg="mod">
          <ac:chgData name="Mahammad" userId="28103f3d0c3f65f1" providerId="LiveId" clId="{846B5484-7EC7-4041-8CB1-C2C1EBC8731B}" dt="2021-08-12T16:48:41.949" v="85" actId="20577"/>
          <ac:spMkLst>
            <pc:docMk/>
            <pc:sldMk cId="1984222650" sldId="256"/>
            <ac:spMk id="2" creationId="{23DFE8AB-CD5F-4ABC-ADA0-51173A9772CC}"/>
          </ac:spMkLst>
        </pc:spChg>
        <pc:spChg chg="mod">
          <ac:chgData name="Mahammad" userId="28103f3d0c3f65f1" providerId="LiveId" clId="{846B5484-7EC7-4041-8CB1-C2C1EBC8731B}" dt="2021-08-12T16:49:19.772" v="116" actId="1076"/>
          <ac:spMkLst>
            <pc:docMk/>
            <pc:sldMk cId="1984222650" sldId="256"/>
            <ac:spMk id="3" creationId="{72923904-7032-44B2-941B-B7F1C04B4AF5}"/>
          </ac:spMkLst>
        </pc:spChg>
      </pc:sldChg>
      <pc:sldChg chg="modSp new mod">
        <pc:chgData name="Mahammad" userId="28103f3d0c3f65f1" providerId="LiveId" clId="{846B5484-7EC7-4041-8CB1-C2C1EBC8731B}" dt="2021-08-14T02:26:22.814" v="28286" actId="20577"/>
        <pc:sldMkLst>
          <pc:docMk/>
          <pc:sldMk cId="3168000631" sldId="257"/>
        </pc:sldMkLst>
        <pc:spChg chg="mod">
          <ac:chgData name="Mahammad" userId="28103f3d0c3f65f1" providerId="LiveId" clId="{846B5484-7EC7-4041-8CB1-C2C1EBC8731B}" dt="2021-08-12T16:57:37.627" v="192" actId="20577"/>
          <ac:spMkLst>
            <pc:docMk/>
            <pc:sldMk cId="3168000631" sldId="257"/>
            <ac:spMk id="2" creationId="{52F837C3-1349-4E8F-A45E-7FF8184EA5CB}"/>
          </ac:spMkLst>
        </pc:spChg>
        <pc:spChg chg="mod">
          <ac:chgData name="Mahammad" userId="28103f3d0c3f65f1" providerId="LiveId" clId="{846B5484-7EC7-4041-8CB1-C2C1EBC8731B}" dt="2021-08-14T02:26:22.814" v="28286" actId="20577"/>
          <ac:spMkLst>
            <pc:docMk/>
            <pc:sldMk cId="3168000631" sldId="257"/>
            <ac:spMk id="3" creationId="{8CA3CBF4-8A53-4F5A-8175-580A42DD4357}"/>
          </ac:spMkLst>
        </pc:spChg>
      </pc:sldChg>
      <pc:sldChg chg="modSp add mod">
        <pc:chgData name="Mahammad" userId="28103f3d0c3f65f1" providerId="LiveId" clId="{846B5484-7EC7-4041-8CB1-C2C1EBC8731B}" dt="2021-08-14T02:23:44.096" v="28238" actId="20577"/>
        <pc:sldMkLst>
          <pc:docMk/>
          <pc:sldMk cId="1062444287" sldId="258"/>
        </pc:sldMkLst>
        <pc:spChg chg="mod">
          <ac:chgData name="Mahammad" userId="28103f3d0c3f65f1" providerId="LiveId" clId="{846B5484-7EC7-4041-8CB1-C2C1EBC8731B}" dt="2021-08-12T17:37:47.306" v="1142" actId="14100"/>
          <ac:spMkLst>
            <pc:docMk/>
            <pc:sldMk cId="1062444287" sldId="258"/>
            <ac:spMk id="2" creationId="{52F837C3-1349-4E8F-A45E-7FF8184EA5CB}"/>
          </ac:spMkLst>
        </pc:spChg>
        <pc:spChg chg="mod">
          <ac:chgData name="Mahammad" userId="28103f3d0c3f65f1" providerId="LiveId" clId="{846B5484-7EC7-4041-8CB1-C2C1EBC8731B}" dt="2021-08-14T02:23:44.096" v="28238" actId="20577"/>
          <ac:spMkLst>
            <pc:docMk/>
            <pc:sldMk cId="1062444287" sldId="258"/>
            <ac:spMk id="3" creationId="{8CA3CBF4-8A53-4F5A-8175-580A42DD4357}"/>
          </ac:spMkLst>
        </pc:spChg>
      </pc:sldChg>
      <pc:sldChg chg="delSp modSp add mod">
        <pc:chgData name="Mahammad" userId="28103f3d0c3f65f1" providerId="LiveId" clId="{846B5484-7EC7-4041-8CB1-C2C1EBC8731B}" dt="2021-08-12T17:38:37.834" v="1177" actId="1076"/>
        <pc:sldMkLst>
          <pc:docMk/>
          <pc:sldMk cId="1690851372" sldId="259"/>
        </pc:sldMkLst>
        <pc:spChg chg="mod">
          <ac:chgData name="Mahammad" userId="28103f3d0c3f65f1" providerId="LiveId" clId="{846B5484-7EC7-4041-8CB1-C2C1EBC8731B}" dt="2021-08-12T17:38:37.834" v="1177" actId="1076"/>
          <ac:spMkLst>
            <pc:docMk/>
            <pc:sldMk cId="1690851372" sldId="259"/>
            <ac:spMk id="2" creationId="{52F837C3-1349-4E8F-A45E-7FF8184EA5CB}"/>
          </ac:spMkLst>
        </pc:spChg>
        <pc:spChg chg="del">
          <ac:chgData name="Mahammad" userId="28103f3d0c3f65f1" providerId="LiveId" clId="{846B5484-7EC7-4041-8CB1-C2C1EBC8731B}" dt="2021-08-12T17:38:24.955" v="1173" actId="478"/>
          <ac:spMkLst>
            <pc:docMk/>
            <pc:sldMk cId="1690851372" sldId="259"/>
            <ac:spMk id="3" creationId="{8CA3CBF4-8A53-4F5A-8175-580A42DD4357}"/>
          </ac:spMkLst>
        </pc:spChg>
      </pc:sldChg>
      <pc:sldChg chg="modSp add mod">
        <pc:chgData name="Mahammad" userId="28103f3d0c3f65f1" providerId="LiveId" clId="{846B5484-7EC7-4041-8CB1-C2C1EBC8731B}" dt="2021-08-12T18:07:37.340" v="2171" actId="20577"/>
        <pc:sldMkLst>
          <pc:docMk/>
          <pc:sldMk cId="3641347323" sldId="260"/>
        </pc:sldMkLst>
        <pc:spChg chg="mod">
          <ac:chgData name="Mahammad" userId="28103f3d0c3f65f1" providerId="LiveId" clId="{846B5484-7EC7-4041-8CB1-C2C1EBC8731B}" dt="2021-08-12T17:40:25.394" v="1198" actId="20577"/>
          <ac:spMkLst>
            <pc:docMk/>
            <pc:sldMk cId="3641347323" sldId="260"/>
            <ac:spMk id="2" creationId="{52F837C3-1349-4E8F-A45E-7FF8184EA5CB}"/>
          </ac:spMkLst>
        </pc:spChg>
        <pc:spChg chg="mod">
          <ac:chgData name="Mahammad" userId="28103f3d0c3f65f1" providerId="LiveId" clId="{846B5484-7EC7-4041-8CB1-C2C1EBC8731B}" dt="2021-08-12T18:07:37.340" v="2171" actId="20577"/>
          <ac:spMkLst>
            <pc:docMk/>
            <pc:sldMk cId="3641347323" sldId="260"/>
            <ac:spMk id="3" creationId="{8CA3CBF4-8A53-4F5A-8175-580A42DD4357}"/>
          </ac:spMkLst>
        </pc:spChg>
      </pc:sldChg>
      <pc:sldChg chg="modSp add mod">
        <pc:chgData name="Mahammad" userId="28103f3d0c3f65f1" providerId="LiveId" clId="{846B5484-7EC7-4041-8CB1-C2C1EBC8731B}" dt="2021-08-12T18:59:51.153" v="5129" actId="27636"/>
        <pc:sldMkLst>
          <pc:docMk/>
          <pc:sldMk cId="1644811581" sldId="261"/>
        </pc:sldMkLst>
        <pc:spChg chg="mod">
          <ac:chgData name="Mahammad" userId="28103f3d0c3f65f1" providerId="LiveId" clId="{846B5484-7EC7-4041-8CB1-C2C1EBC8731B}" dt="2021-08-12T18:08:00.403" v="2192" actId="20577"/>
          <ac:spMkLst>
            <pc:docMk/>
            <pc:sldMk cId="1644811581" sldId="261"/>
            <ac:spMk id="2" creationId="{52F837C3-1349-4E8F-A45E-7FF8184EA5CB}"/>
          </ac:spMkLst>
        </pc:spChg>
        <pc:spChg chg="mod">
          <ac:chgData name="Mahammad" userId="28103f3d0c3f65f1" providerId="LiveId" clId="{846B5484-7EC7-4041-8CB1-C2C1EBC8731B}" dt="2021-08-12T18:59:51.153" v="5129" actId="27636"/>
          <ac:spMkLst>
            <pc:docMk/>
            <pc:sldMk cId="1644811581" sldId="261"/>
            <ac:spMk id="3" creationId="{8CA3CBF4-8A53-4F5A-8175-580A42DD4357}"/>
          </ac:spMkLst>
        </pc:spChg>
      </pc:sldChg>
      <pc:sldChg chg="modSp add mod modNotesTx">
        <pc:chgData name="Mahammad" userId="28103f3d0c3f65f1" providerId="LiveId" clId="{846B5484-7EC7-4041-8CB1-C2C1EBC8731B}" dt="2021-08-13T19:32:59.050" v="20045" actId="20577"/>
        <pc:sldMkLst>
          <pc:docMk/>
          <pc:sldMk cId="3966999131" sldId="262"/>
        </pc:sldMkLst>
        <pc:spChg chg="mod">
          <ac:chgData name="Mahammad" userId="28103f3d0c3f65f1" providerId="LiveId" clId="{846B5484-7EC7-4041-8CB1-C2C1EBC8731B}" dt="2021-08-12T18:43:24.460" v="4057" actId="20577"/>
          <ac:spMkLst>
            <pc:docMk/>
            <pc:sldMk cId="3966999131" sldId="262"/>
            <ac:spMk id="2" creationId="{52F837C3-1349-4E8F-A45E-7FF8184EA5CB}"/>
          </ac:spMkLst>
        </pc:spChg>
        <pc:spChg chg="mod">
          <ac:chgData name="Mahammad" userId="28103f3d0c3f65f1" providerId="LiveId" clId="{846B5484-7EC7-4041-8CB1-C2C1EBC8731B}" dt="2021-08-13T19:32:59.050" v="20045" actId="20577"/>
          <ac:spMkLst>
            <pc:docMk/>
            <pc:sldMk cId="3966999131" sldId="262"/>
            <ac:spMk id="3" creationId="{8CA3CBF4-8A53-4F5A-8175-580A42DD4357}"/>
          </ac:spMkLst>
        </pc:spChg>
      </pc:sldChg>
      <pc:sldChg chg="modSp add mod ord">
        <pc:chgData name="Mahammad" userId="28103f3d0c3f65f1" providerId="LiveId" clId="{846B5484-7EC7-4041-8CB1-C2C1EBC8731B}" dt="2021-08-13T03:45:20.838" v="7806" actId="20577"/>
        <pc:sldMkLst>
          <pc:docMk/>
          <pc:sldMk cId="144806907" sldId="263"/>
        </pc:sldMkLst>
        <pc:spChg chg="mod">
          <ac:chgData name="Mahammad" userId="28103f3d0c3f65f1" providerId="LiveId" clId="{846B5484-7EC7-4041-8CB1-C2C1EBC8731B}" dt="2021-08-13T03:40:42.437" v="7348" actId="20577"/>
          <ac:spMkLst>
            <pc:docMk/>
            <pc:sldMk cId="144806907" sldId="263"/>
            <ac:spMk id="2" creationId="{52F837C3-1349-4E8F-A45E-7FF8184EA5CB}"/>
          </ac:spMkLst>
        </pc:spChg>
        <pc:spChg chg="mod">
          <ac:chgData name="Mahammad" userId="28103f3d0c3f65f1" providerId="LiveId" clId="{846B5484-7EC7-4041-8CB1-C2C1EBC8731B}" dt="2021-08-13T03:45:20.838" v="7806" actId="20577"/>
          <ac:spMkLst>
            <pc:docMk/>
            <pc:sldMk cId="144806907" sldId="263"/>
            <ac:spMk id="3" creationId="{8CA3CBF4-8A53-4F5A-8175-580A42DD4357}"/>
          </ac:spMkLst>
        </pc:spChg>
      </pc:sldChg>
      <pc:sldChg chg="modSp add mod ord">
        <pc:chgData name="Mahammad" userId="28103f3d0c3f65f1" providerId="LiveId" clId="{846B5484-7EC7-4041-8CB1-C2C1EBC8731B}" dt="2021-08-13T04:03:33.268" v="8997" actId="20577"/>
        <pc:sldMkLst>
          <pc:docMk/>
          <pc:sldMk cId="2484913171" sldId="264"/>
        </pc:sldMkLst>
        <pc:spChg chg="mod">
          <ac:chgData name="Mahammad" userId="28103f3d0c3f65f1" providerId="LiveId" clId="{846B5484-7EC7-4041-8CB1-C2C1EBC8731B}" dt="2021-08-13T03:49:40.918" v="7829" actId="20577"/>
          <ac:spMkLst>
            <pc:docMk/>
            <pc:sldMk cId="2484913171" sldId="264"/>
            <ac:spMk id="2" creationId="{52F837C3-1349-4E8F-A45E-7FF8184EA5CB}"/>
          </ac:spMkLst>
        </pc:spChg>
        <pc:spChg chg="mod">
          <ac:chgData name="Mahammad" userId="28103f3d0c3f65f1" providerId="LiveId" clId="{846B5484-7EC7-4041-8CB1-C2C1EBC8731B}" dt="2021-08-13T04:03:33.268" v="8997" actId="20577"/>
          <ac:spMkLst>
            <pc:docMk/>
            <pc:sldMk cId="2484913171" sldId="264"/>
            <ac:spMk id="3" creationId="{8CA3CBF4-8A53-4F5A-8175-580A42DD4357}"/>
          </ac:spMkLst>
        </pc:spChg>
      </pc:sldChg>
      <pc:sldChg chg="modSp add mod modNotesTx">
        <pc:chgData name="Mahammad" userId="28103f3d0c3f65f1" providerId="LiveId" clId="{846B5484-7EC7-4041-8CB1-C2C1EBC8731B}" dt="2021-08-13T04:18:47.676" v="9796" actId="20577"/>
        <pc:sldMkLst>
          <pc:docMk/>
          <pc:sldMk cId="2847489159" sldId="265"/>
        </pc:sldMkLst>
        <pc:spChg chg="mod">
          <ac:chgData name="Mahammad" userId="28103f3d0c3f65f1" providerId="LiveId" clId="{846B5484-7EC7-4041-8CB1-C2C1EBC8731B}" dt="2021-08-13T04:04:07.076" v="9021" actId="20577"/>
          <ac:spMkLst>
            <pc:docMk/>
            <pc:sldMk cId="2847489159" sldId="265"/>
            <ac:spMk id="2" creationId="{52F837C3-1349-4E8F-A45E-7FF8184EA5CB}"/>
          </ac:spMkLst>
        </pc:spChg>
        <pc:spChg chg="mod">
          <ac:chgData name="Mahammad" userId="28103f3d0c3f65f1" providerId="LiveId" clId="{846B5484-7EC7-4041-8CB1-C2C1EBC8731B}" dt="2021-08-13T04:18:47.676" v="9796" actId="20577"/>
          <ac:spMkLst>
            <pc:docMk/>
            <pc:sldMk cId="2847489159" sldId="265"/>
            <ac:spMk id="3" creationId="{8CA3CBF4-8A53-4F5A-8175-580A42DD4357}"/>
          </ac:spMkLst>
        </pc:spChg>
      </pc:sldChg>
      <pc:sldChg chg="modSp add mod">
        <pc:chgData name="Mahammad" userId="28103f3d0c3f65f1" providerId="LiveId" clId="{846B5484-7EC7-4041-8CB1-C2C1EBC8731B}" dt="2021-08-13T04:30:34.630" v="11039" actId="20577"/>
        <pc:sldMkLst>
          <pc:docMk/>
          <pc:sldMk cId="192782839" sldId="266"/>
        </pc:sldMkLst>
        <pc:spChg chg="mod">
          <ac:chgData name="Mahammad" userId="28103f3d0c3f65f1" providerId="LiveId" clId="{846B5484-7EC7-4041-8CB1-C2C1EBC8731B}" dt="2021-08-13T04:19:02.372" v="9837" actId="20577"/>
          <ac:spMkLst>
            <pc:docMk/>
            <pc:sldMk cId="192782839" sldId="266"/>
            <ac:spMk id="2" creationId="{52F837C3-1349-4E8F-A45E-7FF8184EA5CB}"/>
          </ac:spMkLst>
        </pc:spChg>
        <pc:spChg chg="mod">
          <ac:chgData name="Mahammad" userId="28103f3d0c3f65f1" providerId="LiveId" clId="{846B5484-7EC7-4041-8CB1-C2C1EBC8731B}" dt="2021-08-13T04:30:34.630" v="11039" actId="20577"/>
          <ac:spMkLst>
            <pc:docMk/>
            <pc:sldMk cId="192782839" sldId="266"/>
            <ac:spMk id="3" creationId="{8CA3CBF4-8A53-4F5A-8175-580A42DD4357}"/>
          </ac:spMkLst>
        </pc:spChg>
      </pc:sldChg>
      <pc:sldChg chg="modSp add mod">
        <pc:chgData name="Mahammad" userId="28103f3d0c3f65f1" providerId="LiveId" clId="{846B5484-7EC7-4041-8CB1-C2C1EBC8731B}" dt="2021-08-13T05:29:15.298" v="12926" actId="20577"/>
        <pc:sldMkLst>
          <pc:docMk/>
          <pc:sldMk cId="3128885489" sldId="267"/>
        </pc:sldMkLst>
        <pc:spChg chg="mod">
          <ac:chgData name="Mahammad" userId="28103f3d0c3f65f1" providerId="LiveId" clId="{846B5484-7EC7-4041-8CB1-C2C1EBC8731B}" dt="2021-08-13T04:31:29.556" v="11066" actId="20577"/>
          <ac:spMkLst>
            <pc:docMk/>
            <pc:sldMk cId="3128885489" sldId="267"/>
            <ac:spMk id="2" creationId="{52F837C3-1349-4E8F-A45E-7FF8184EA5CB}"/>
          </ac:spMkLst>
        </pc:spChg>
        <pc:spChg chg="mod">
          <ac:chgData name="Mahammad" userId="28103f3d0c3f65f1" providerId="LiveId" clId="{846B5484-7EC7-4041-8CB1-C2C1EBC8731B}" dt="2021-08-13T05:29:15.298" v="12926" actId="20577"/>
          <ac:spMkLst>
            <pc:docMk/>
            <pc:sldMk cId="3128885489" sldId="267"/>
            <ac:spMk id="3" creationId="{8CA3CBF4-8A53-4F5A-8175-580A42DD4357}"/>
          </ac:spMkLst>
        </pc:spChg>
      </pc:sldChg>
      <pc:sldChg chg="modSp add mod">
        <pc:chgData name="Mahammad" userId="28103f3d0c3f65f1" providerId="LiveId" clId="{846B5484-7EC7-4041-8CB1-C2C1EBC8731B}" dt="2021-08-13T06:39:05.584" v="15853" actId="33524"/>
        <pc:sldMkLst>
          <pc:docMk/>
          <pc:sldMk cId="1449092287" sldId="268"/>
        </pc:sldMkLst>
        <pc:spChg chg="mod">
          <ac:chgData name="Mahammad" userId="28103f3d0c3f65f1" providerId="LiveId" clId="{846B5484-7EC7-4041-8CB1-C2C1EBC8731B}" dt="2021-08-13T04:43:10.531" v="11152" actId="20577"/>
          <ac:spMkLst>
            <pc:docMk/>
            <pc:sldMk cId="1449092287" sldId="268"/>
            <ac:spMk id="2" creationId="{52F837C3-1349-4E8F-A45E-7FF8184EA5CB}"/>
          </ac:spMkLst>
        </pc:spChg>
        <pc:spChg chg="mod">
          <ac:chgData name="Mahammad" userId="28103f3d0c3f65f1" providerId="LiveId" clId="{846B5484-7EC7-4041-8CB1-C2C1EBC8731B}" dt="2021-08-13T06:39:05.584" v="15853" actId="33524"/>
          <ac:spMkLst>
            <pc:docMk/>
            <pc:sldMk cId="1449092287" sldId="268"/>
            <ac:spMk id="3" creationId="{8CA3CBF4-8A53-4F5A-8175-580A42DD4357}"/>
          </ac:spMkLst>
        </pc:spChg>
      </pc:sldChg>
      <pc:sldChg chg="modSp add mod ord">
        <pc:chgData name="Mahammad" userId="28103f3d0c3f65f1" providerId="LiveId" clId="{846B5484-7EC7-4041-8CB1-C2C1EBC8731B}" dt="2021-08-13T18:39:39.304" v="18338"/>
        <pc:sldMkLst>
          <pc:docMk/>
          <pc:sldMk cId="2295436425" sldId="269"/>
        </pc:sldMkLst>
        <pc:spChg chg="mod">
          <ac:chgData name="Mahammad" userId="28103f3d0c3f65f1" providerId="LiveId" clId="{846B5484-7EC7-4041-8CB1-C2C1EBC8731B}" dt="2021-08-13T05:22:37.479" v="12642"/>
          <ac:spMkLst>
            <pc:docMk/>
            <pc:sldMk cId="2295436425" sldId="269"/>
            <ac:spMk id="2" creationId="{52F837C3-1349-4E8F-A45E-7FF8184EA5CB}"/>
          </ac:spMkLst>
        </pc:spChg>
        <pc:spChg chg="mod">
          <ac:chgData name="Mahammad" userId="28103f3d0c3f65f1" providerId="LiveId" clId="{846B5484-7EC7-4041-8CB1-C2C1EBC8731B}" dt="2021-08-13T18:39:39.304" v="18338"/>
          <ac:spMkLst>
            <pc:docMk/>
            <pc:sldMk cId="2295436425" sldId="269"/>
            <ac:spMk id="3" creationId="{8CA3CBF4-8A53-4F5A-8175-580A42DD4357}"/>
          </ac:spMkLst>
        </pc:spChg>
      </pc:sldChg>
      <pc:sldChg chg="modSp add mod">
        <pc:chgData name="Mahammad" userId="28103f3d0c3f65f1" providerId="LiveId" clId="{846B5484-7EC7-4041-8CB1-C2C1EBC8731B}" dt="2021-08-13T06:59:00.288" v="17222" actId="20577"/>
        <pc:sldMkLst>
          <pc:docMk/>
          <pc:sldMk cId="3052972295" sldId="270"/>
        </pc:sldMkLst>
        <pc:spChg chg="mod">
          <ac:chgData name="Mahammad" userId="28103f3d0c3f65f1" providerId="LiveId" clId="{846B5484-7EC7-4041-8CB1-C2C1EBC8731B}" dt="2021-08-13T05:42:26.865" v="14195" actId="20577"/>
          <ac:spMkLst>
            <pc:docMk/>
            <pc:sldMk cId="3052972295" sldId="270"/>
            <ac:spMk id="2" creationId="{52F837C3-1349-4E8F-A45E-7FF8184EA5CB}"/>
          </ac:spMkLst>
        </pc:spChg>
        <pc:spChg chg="mod">
          <ac:chgData name="Mahammad" userId="28103f3d0c3f65f1" providerId="LiveId" clId="{846B5484-7EC7-4041-8CB1-C2C1EBC8731B}" dt="2021-08-13T06:59:00.288" v="17222" actId="20577"/>
          <ac:spMkLst>
            <pc:docMk/>
            <pc:sldMk cId="3052972295" sldId="270"/>
            <ac:spMk id="3" creationId="{8CA3CBF4-8A53-4F5A-8175-580A42DD4357}"/>
          </ac:spMkLst>
        </pc:spChg>
      </pc:sldChg>
      <pc:sldChg chg="modSp add mod ord">
        <pc:chgData name="Mahammad" userId="28103f3d0c3f65f1" providerId="LiveId" clId="{846B5484-7EC7-4041-8CB1-C2C1EBC8731B}" dt="2021-08-13T06:46:03.839" v="16396" actId="20577"/>
        <pc:sldMkLst>
          <pc:docMk/>
          <pc:sldMk cId="2706168779" sldId="271"/>
        </pc:sldMkLst>
        <pc:spChg chg="mod">
          <ac:chgData name="Mahammad" userId="28103f3d0c3f65f1" providerId="LiveId" clId="{846B5484-7EC7-4041-8CB1-C2C1EBC8731B}" dt="2021-08-13T06:39:28.103" v="15864" actId="20577"/>
          <ac:spMkLst>
            <pc:docMk/>
            <pc:sldMk cId="2706168779" sldId="271"/>
            <ac:spMk id="2" creationId="{52F837C3-1349-4E8F-A45E-7FF8184EA5CB}"/>
          </ac:spMkLst>
        </pc:spChg>
        <pc:spChg chg="mod">
          <ac:chgData name="Mahammad" userId="28103f3d0c3f65f1" providerId="LiveId" clId="{846B5484-7EC7-4041-8CB1-C2C1EBC8731B}" dt="2021-08-13T06:46:03.839" v="16396" actId="20577"/>
          <ac:spMkLst>
            <pc:docMk/>
            <pc:sldMk cId="2706168779" sldId="271"/>
            <ac:spMk id="3" creationId="{8CA3CBF4-8A53-4F5A-8175-580A42DD4357}"/>
          </ac:spMkLst>
        </pc:spChg>
      </pc:sldChg>
      <pc:sldChg chg="modSp add mod modNotesTx">
        <pc:chgData name="Mahammad" userId="28103f3d0c3f65f1" providerId="LiveId" clId="{846B5484-7EC7-4041-8CB1-C2C1EBC8731B}" dt="2021-08-13T19:27:40.045" v="19708" actId="20577"/>
        <pc:sldMkLst>
          <pc:docMk/>
          <pc:sldMk cId="2182620005" sldId="272"/>
        </pc:sldMkLst>
        <pc:spChg chg="mod">
          <ac:chgData name="Mahammad" userId="28103f3d0c3f65f1" providerId="LiveId" clId="{846B5484-7EC7-4041-8CB1-C2C1EBC8731B}" dt="2021-08-13T19:16:46.778" v="19400" actId="20577"/>
          <ac:spMkLst>
            <pc:docMk/>
            <pc:sldMk cId="2182620005" sldId="272"/>
            <ac:spMk id="2" creationId="{52F837C3-1349-4E8F-A45E-7FF8184EA5CB}"/>
          </ac:spMkLst>
        </pc:spChg>
        <pc:spChg chg="mod">
          <ac:chgData name="Mahammad" userId="28103f3d0c3f65f1" providerId="LiveId" clId="{846B5484-7EC7-4041-8CB1-C2C1EBC8731B}" dt="2021-08-13T19:27:40.045" v="19708" actId="20577"/>
          <ac:spMkLst>
            <pc:docMk/>
            <pc:sldMk cId="2182620005" sldId="272"/>
            <ac:spMk id="3" creationId="{8CA3CBF4-8A53-4F5A-8175-580A42DD4357}"/>
          </ac:spMkLst>
        </pc:spChg>
      </pc:sldChg>
      <pc:sldChg chg="modSp add mod">
        <pc:chgData name="Mahammad" userId="28103f3d0c3f65f1" providerId="LiveId" clId="{846B5484-7EC7-4041-8CB1-C2C1EBC8731B}" dt="2021-08-13T19:41:12.678" v="20999" actId="20577"/>
        <pc:sldMkLst>
          <pc:docMk/>
          <pc:sldMk cId="1305480011" sldId="273"/>
        </pc:sldMkLst>
        <pc:spChg chg="mod">
          <ac:chgData name="Mahammad" userId="28103f3d0c3f65f1" providerId="LiveId" clId="{846B5484-7EC7-4041-8CB1-C2C1EBC8731B}" dt="2021-08-13T19:16:37.579" v="19376" actId="20577"/>
          <ac:spMkLst>
            <pc:docMk/>
            <pc:sldMk cId="1305480011" sldId="273"/>
            <ac:spMk id="2" creationId="{52F837C3-1349-4E8F-A45E-7FF8184EA5CB}"/>
          </ac:spMkLst>
        </pc:spChg>
        <pc:spChg chg="mod">
          <ac:chgData name="Mahammad" userId="28103f3d0c3f65f1" providerId="LiveId" clId="{846B5484-7EC7-4041-8CB1-C2C1EBC8731B}" dt="2021-08-13T19:41:12.678" v="20999" actId="20577"/>
          <ac:spMkLst>
            <pc:docMk/>
            <pc:sldMk cId="1305480011" sldId="273"/>
            <ac:spMk id="3" creationId="{8CA3CBF4-8A53-4F5A-8175-580A42DD4357}"/>
          </ac:spMkLst>
        </pc:spChg>
      </pc:sldChg>
      <pc:sldChg chg="modSp add mod modNotesTx">
        <pc:chgData name="Mahammad" userId="28103f3d0c3f65f1" providerId="LiveId" clId="{846B5484-7EC7-4041-8CB1-C2C1EBC8731B}" dt="2021-08-13T22:03:11.119" v="26313" actId="27636"/>
        <pc:sldMkLst>
          <pc:docMk/>
          <pc:sldMk cId="2418834557" sldId="274"/>
        </pc:sldMkLst>
        <pc:spChg chg="mod">
          <ac:chgData name="Mahammad" userId="28103f3d0c3f65f1" providerId="LiveId" clId="{846B5484-7EC7-4041-8CB1-C2C1EBC8731B}" dt="2021-08-13T19:16:57.783" v="19419" actId="20577"/>
          <ac:spMkLst>
            <pc:docMk/>
            <pc:sldMk cId="2418834557" sldId="274"/>
            <ac:spMk id="2" creationId="{52F837C3-1349-4E8F-A45E-7FF8184EA5CB}"/>
          </ac:spMkLst>
        </pc:spChg>
        <pc:spChg chg="mod">
          <ac:chgData name="Mahammad" userId="28103f3d0c3f65f1" providerId="LiveId" clId="{846B5484-7EC7-4041-8CB1-C2C1EBC8731B}" dt="2021-08-13T22:03:11.119" v="26313" actId="27636"/>
          <ac:spMkLst>
            <pc:docMk/>
            <pc:sldMk cId="2418834557" sldId="274"/>
            <ac:spMk id="3" creationId="{8CA3CBF4-8A53-4F5A-8175-580A42DD4357}"/>
          </ac:spMkLst>
        </pc:spChg>
      </pc:sldChg>
      <pc:sldChg chg="modSp add mod ord">
        <pc:chgData name="Mahammad" userId="28103f3d0c3f65f1" providerId="LiveId" clId="{846B5484-7EC7-4041-8CB1-C2C1EBC8731B}" dt="2021-08-13T21:50:01.619" v="25572" actId="20577"/>
        <pc:sldMkLst>
          <pc:docMk/>
          <pc:sldMk cId="2949517100" sldId="275"/>
        </pc:sldMkLst>
        <pc:spChg chg="mod">
          <ac:chgData name="Mahammad" userId="28103f3d0c3f65f1" providerId="LiveId" clId="{846B5484-7EC7-4041-8CB1-C2C1EBC8731B}" dt="2021-08-13T19:41:29.054" v="21002"/>
          <ac:spMkLst>
            <pc:docMk/>
            <pc:sldMk cId="2949517100" sldId="275"/>
            <ac:spMk id="2" creationId="{52F837C3-1349-4E8F-A45E-7FF8184EA5CB}"/>
          </ac:spMkLst>
        </pc:spChg>
        <pc:spChg chg="mod">
          <ac:chgData name="Mahammad" userId="28103f3d0c3f65f1" providerId="LiveId" clId="{846B5484-7EC7-4041-8CB1-C2C1EBC8731B}" dt="2021-08-13T21:50:01.619" v="25572" actId="20577"/>
          <ac:spMkLst>
            <pc:docMk/>
            <pc:sldMk cId="2949517100" sldId="275"/>
            <ac:spMk id="3" creationId="{8CA3CBF4-8A53-4F5A-8175-580A42DD4357}"/>
          </ac:spMkLst>
        </pc:spChg>
      </pc:sldChg>
      <pc:sldChg chg="modSp add mod">
        <pc:chgData name="Mahammad" userId="28103f3d0c3f65f1" providerId="LiveId" clId="{846B5484-7EC7-4041-8CB1-C2C1EBC8731B}" dt="2021-08-13T20:22:39.754" v="23862" actId="20577"/>
        <pc:sldMkLst>
          <pc:docMk/>
          <pc:sldMk cId="3709720441" sldId="276"/>
        </pc:sldMkLst>
        <pc:spChg chg="mod">
          <ac:chgData name="Mahammad" userId="28103f3d0c3f65f1" providerId="LiveId" clId="{846B5484-7EC7-4041-8CB1-C2C1EBC8731B}" dt="2021-08-13T20:22:39.754" v="23862" actId="20577"/>
          <ac:spMkLst>
            <pc:docMk/>
            <pc:sldMk cId="3709720441" sldId="276"/>
            <ac:spMk id="3" creationId="{8CA3CBF4-8A53-4F5A-8175-580A42DD4357}"/>
          </ac:spMkLst>
        </pc:spChg>
      </pc:sldChg>
      <pc:sldChg chg="modSp add mod ord">
        <pc:chgData name="Mahammad" userId="28103f3d0c3f65f1" providerId="LiveId" clId="{846B5484-7EC7-4041-8CB1-C2C1EBC8731B}" dt="2021-08-14T02:27:20.646" v="28311"/>
        <pc:sldMkLst>
          <pc:docMk/>
          <pc:sldMk cId="746877078" sldId="277"/>
        </pc:sldMkLst>
        <pc:spChg chg="mod">
          <ac:chgData name="Mahammad" userId="28103f3d0c3f65f1" providerId="LiveId" clId="{846B5484-7EC7-4041-8CB1-C2C1EBC8731B}" dt="2021-08-13T19:55:00.920" v="22152" actId="20577"/>
          <ac:spMkLst>
            <pc:docMk/>
            <pc:sldMk cId="746877078" sldId="277"/>
            <ac:spMk id="2" creationId="{52F837C3-1349-4E8F-A45E-7FF8184EA5CB}"/>
          </ac:spMkLst>
        </pc:spChg>
        <pc:spChg chg="mod">
          <ac:chgData name="Mahammad" userId="28103f3d0c3f65f1" providerId="LiveId" clId="{846B5484-7EC7-4041-8CB1-C2C1EBC8731B}" dt="2021-08-13T20:48:40.581" v="24094" actId="20577"/>
          <ac:spMkLst>
            <pc:docMk/>
            <pc:sldMk cId="746877078" sldId="277"/>
            <ac:spMk id="3" creationId="{8CA3CBF4-8A53-4F5A-8175-580A42DD4357}"/>
          </ac:spMkLst>
        </pc:spChg>
      </pc:sldChg>
      <pc:sldChg chg="modSp add del mod">
        <pc:chgData name="Mahammad" userId="28103f3d0c3f65f1" providerId="LiveId" clId="{846B5484-7EC7-4041-8CB1-C2C1EBC8731B}" dt="2021-08-13T21:42:33.898" v="25081" actId="47"/>
        <pc:sldMkLst>
          <pc:docMk/>
          <pc:sldMk cId="1422028827" sldId="278"/>
        </pc:sldMkLst>
        <pc:spChg chg="mod">
          <ac:chgData name="Mahammad" userId="28103f3d0c3f65f1" providerId="LiveId" clId="{846B5484-7EC7-4041-8CB1-C2C1EBC8731B}" dt="2021-08-13T21:21:23.127" v="25008" actId="20577"/>
          <ac:spMkLst>
            <pc:docMk/>
            <pc:sldMk cId="1422028827" sldId="278"/>
            <ac:spMk id="2" creationId="{52F837C3-1349-4E8F-A45E-7FF8184EA5CB}"/>
          </ac:spMkLst>
        </pc:spChg>
      </pc:sldChg>
      <pc:sldChg chg="modSp add mod ord">
        <pc:chgData name="Mahammad" userId="28103f3d0c3f65f1" providerId="LiveId" clId="{846B5484-7EC7-4041-8CB1-C2C1EBC8731B}" dt="2021-08-14T02:27:23.373" v="28313"/>
        <pc:sldMkLst>
          <pc:docMk/>
          <pc:sldMk cId="4106972797" sldId="279"/>
        </pc:sldMkLst>
        <pc:spChg chg="mod">
          <ac:chgData name="Mahammad" userId="28103f3d0c3f65f1" providerId="LiveId" clId="{846B5484-7EC7-4041-8CB1-C2C1EBC8731B}" dt="2021-08-13T21:27:01.714" v="25019" actId="20577"/>
          <ac:spMkLst>
            <pc:docMk/>
            <pc:sldMk cId="4106972797" sldId="279"/>
            <ac:spMk id="2" creationId="{52F837C3-1349-4E8F-A45E-7FF8184EA5CB}"/>
          </ac:spMkLst>
        </pc:spChg>
        <pc:spChg chg="mod">
          <ac:chgData name="Mahammad" userId="28103f3d0c3f65f1" providerId="LiveId" clId="{846B5484-7EC7-4041-8CB1-C2C1EBC8731B}" dt="2021-08-13T21:27:13.204" v="25080" actId="20577"/>
          <ac:spMkLst>
            <pc:docMk/>
            <pc:sldMk cId="4106972797" sldId="279"/>
            <ac:spMk id="3" creationId="{8CA3CBF4-8A53-4F5A-8175-580A42DD4357}"/>
          </ac:spMkLst>
        </pc:spChg>
      </pc:sldChg>
      <pc:sldChg chg="modSp add mod ord">
        <pc:chgData name="Mahammad" userId="28103f3d0c3f65f1" providerId="LiveId" clId="{846B5484-7EC7-4041-8CB1-C2C1EBC8731B}" dt="2021-08-13T22:01:41.027" v="26264" actId="20577"/>
        <pc:sldMkLst>
          <pc:docMk/>
          <pc:sldMk cId="168231647" sldId="280"/>
        </pc:sldMkLst>
        <pc:spChg chg="mod">
          <ac:chgData name="Mahammad" userId="28103f3d0c3f65f1" providerId="LiveId" clId="{846B5484-7EC7-4041-8CB1-C2C1EBC8731B}" dt="2021-08-13T21:43:19.340" v="25086"/>
          <ac:spMkLst>
            <pc:docMk/>
            <pc:sldMk cId="168231647" sldId="280"/>
            <ac:spMk id="2" creationId="{52F837C3-1349-4E8F-A45E-7FF8184EA5CB}"/>
          </ac:spMkLst>
        </pc:spChg>
        <pc:spChg chg="mod">
          <ac:chgData name="Mahammad" userId="28103f3d0c3f65f1" providerId="LiveId" clId="{846B5484-7EC7-4041-8CB1-C2C1EBC8731B}" dt="2021-08-13T22:01:41.027" v="26264" actId="20577"/>
          <ac:spMkLst>
            <pc:docMk/>
            <pc:sldMk cId="168231647" sldId="280"/>
            <ac:spMk id="3" creationId="{8CA3CBF4-8A53-4F5A-8175-580A42DD4357}"/>
          </ac:spMkLst>
        </pc:spChg>
      </pc:sldChg>
      <pc:sldChg chg="modSp add mod ord">
        <pc:chgData name="Mahammad" userId="28103f3d0c3f65f1" providerId="LiveId" clId="{846B5484-7EC7-4041-8CB1-C2C1EBC8731B}" dt="2021-08-13T22:30:26.403" v="27916" actId="20577"/>
        <pc:sldMkLst>
          <pc:docMk/>
          <pc:sldMk cId="2280859677" sldId="281"/>
        </pc:sldMkLst>
        <pc:spChg chg="mod">
          <ac:chgData name="Mahammad" userId="28103f3d0c3f65f1" providerId="LiveId" clId="{846B5484-7EC7-4041-8CB1-C2C1EBC8731B}" dt="2021-08-13T22:03:40.114" v="26323" actId="20577"/>
          <ac:spMkLst>
            <pc:docMk/>
            <pc:sldMk cId="2280859677" sldId="281"/>
            <ac:spMk id="2" creationId="{52F837C3-1349-4E8F-A45E-7FF8184EA5CB}"/>
          </ac:spMkLst>
        </pc:spChg>
        <pc:spChg chg="mod">
          <ac:chgData name="Mahammad" userId="28103f3d0c3f65f1" providerId="LiveId" clId="{846B5484-7EC7-4041-8CB1-C2C1EBC8731B}" dt="2021-08-13T22:30:26.403" v="27916" actId="20577"/>
          <ac:spMkLst>
            <pc:docMk/>
            <pc:sldMk cId="2280859677" sldId="281"/>
            <ac:spMk id="3" creationId="{8CA3CBF4-8A53-4F5A-8175-580A42DD4357}"/>
          </ac:spMkLst>
        </pc:spChg>
      </pc:sldChg>
      <pc:sldChg chg="modSp add mod ord">
        <pc:chgData name="Mahammad" userId="28103f3d0c3f65f1" providerId="LiveId" clId="{846B5484-7EC7-4041-8CB1-C2C1EBC8731B}" dt="2021-08-14T02:22:07.151" v="28229" actId="20577"/>
        <pc:sldMkLst>
          <pc:docMk/>
          <pc:sldMk cId="2768640471" sldId="282"/>
        </pc:sldMkLst>
        <pc:spChg chg="mod">
          <ac:chgData name="Mahammad" userId="28103f3d0c3f65f1" providerId="LiveId" clId="{846B5484-7EC7-4041-8CB1-C2C1EBC8731B}" dt="2021-08-13T22:29:27.347" v="27804" actId="20577"/>
          <ac:spMkLst>
            <pc:docMk/>
            <pc:sldMk cId="2768640471" sldId="282"/>
            <ac:spMk id="2" creationId="{52F837C3-1349-4E8F-A45E-7FF8184EA5CB}"/>
          </ac:spMkLst>
        </pc:spChg>
        <pc:spChg chg="mod">
          <ac:chgData name="Mahammad" userId="28103f3d0c3f65f1" providerId="LiveId" clId="{846B5484-7EC7-4041-8CB1-C2C1EBC8731B}" dt="2021-08-14T02:22:07.151" v="28229" actId="20577"/>
          <ac:spMkLst>
            <pc:docMk/>
            <pc:sldMk cId="2768640471" sldId="282"/>
            <ac:spMk id="3" creationId="{8CA3CBF4-8A53-4F5A-8175-580A42DD4357}"/>
          </ac:spMkLst>
        </pc:spChg>
      </pc:sldChg>
      <pc:sldChg chg="modSp add mod">
        <pc:chgData name="Mahammad" userId="28103f3d0c3f65f1" providerId="LiveId" clId="{846B5484-7EC7-4041-8CB1-C2C1EBC8731B}" dt="2021-08-14T02:33:49.990" v="28341"/>
        <pc:sldMkLst>
          <pc:docMk/>
          <pc:sldMk cId="2170291473" sldId="283"/>
        </pc:sldMkLst>
        <pc:spChg chg="mod">
          <ac:chgData name="Mahammad" userId="28103f3d0c3f65f1" providerId="LiveId" clId="{846B5484-7EC7-4041-8CB1-C2C1EBC8731B}" dt="2021-08-14T02:28:38.428" v="28320" actId="20577"/>
          <ac:spMkLst>
            <pc:docMk/>
            <pc:sldMk cId="2170291473" sldId="283"/>
            <ac:spMk id="2" creationId="{52F837C3-1349-4E8F-A45E-7FF8184EA5CB}"/>
          </ac:spMkLst>
        </pc:spChg>
        <pc:spChg chg="mod">
          <ac:chgData name="Mahammad" userId="28103f3d0c3f65f1" providerId="LiveId" clId="{846B5484-7EC7-4041-8CB1-C2C1EBC8731B}" dt="2021-08-14T02:33:49.990" v="28341"/>
          <ac:spMkLst>
            <pc:docMk/>
            <pc:sldMk cId="2170291473" sldId="283"/>
            <ac:spMk id="3" creationId="{8CA3CBF4-8A53-4F5A-8175-580A42DD4357}"/>
          </ac:spMkLst>
        </pc:spChg>
      </pc:sldChg>
      <pc:sldChg chg="add">
        <pc:chgData name="Mahammad" userId="28103f3d0c3f65f1" providerId="LiveId" clId="{846B5484-7EC7-4041-8CB1-C2C1EBC8731B}" dt="2021-08-12T16:56:29.482" v="154"/>
        <pc:sldMkLst>
          <pc:docMk/>
          <pc:sldMk cId="3082154880" sldId="284"/>
        </pc:sldMkLst>
      </pc:sldChg>
      <pc:sldChg chg="add">
        <pc:chgData name="Mahammad" userId="28103f3d0c3f65f1" providerId="LiveId" clId="{846B5484-7EC7-4041-8CB1-C2C1EBC8731B}" dt="2021-08-12T16:56:29.511" v="155"/>
        <pc:sldMkLst>
          <pc:docMk/>
          <pc:sldMk cId="2195350564" sldId="285"/>
        </pc:sldMkLst>
      </pc:sldChg>
      <pc:sldChg chg="add">
        <pc:chgData name="Mahammad" userId="28103f3d0c3f65f1" providerId="LiveId" clId="{846B5484-7EC7-4041-8CB1-C2C1EBC8731B}" dt="2021-08-12T16:56:29.548" v="156"/>
        <pc:sldMkLst>
          <pc:docMk/>
          <pc:sldMk cId="3898459647" sldId="286"/>
        </pc:sldMkLst>
      </pc:sldChg>
      <pc:sldChg chg="add">
        <pc:chgData name="Mahammad" userId="28103f3d0c3f65f1" providerId="LiveId" clId="{846B5484-7EC7-4041-8CB1-C2C1EBC8731B}" dt="2021-08-12T16:56:29.587" v="157"/>
        <pc:sldMkLst>
          <pc:docMk/>
          <pc:sldMk cId="3447862092" sldId="287"/>
        </pc:sldMkLst>
      </pc:sldChg>
      <pc:sldChg chg="add">
        <pc:chgData name="Mahammad" userId="28103f3d0c3f65f1" providerId="LiveId" clId="{846B5484-7EC7-4041-8CB1-C2C1EBC8731B}" dt="2021-08-12T16:56:29.615" v="158"/>
        <pc:sldMkLst>
          <pc:docMk/>
          <pc:sldMk cId="2543244095" sldId="288"/>
        </pc:sldMkLst>
      </pc:sldChg>
      <pc:sldChg chg="add">
        <pc:chgData name="Mahammad" userId="28103f3d0c3f65f1" providerId="LiveId" clId="{846B5484-7EC7-4041-8CB1-C2C1EBC8731B}" dt="2021-08-12T16:56:29.648" v="159"/>
        <pc:sldMkLst>
          <pc:docMk/>
          <pc:sldMk cId="710811186" sldId="289"/>
        </pc:sldMkLst>
      </pc:sldChg>
      <pc:sldChg chg="add">
        <pc:chgData name="Mahammad" userId="28103f3d0c3f65f1" providerId="LiveId" clId="{846B5484-7EC7-4041-8CB1-C2C1EBC8731B}" dt="2021-08-12T16:56:29.679" v="160"/>
        <pc:sldMkLst>
          <pc:docMk/>
          <pc:sldMk cId="331934792" sldId="290"/>
        </pc:sldMkLst>
      </pc:sldChg>
      <pc:sldChg chg="add">
        <pc:chgData name="Mahammad" userId="28103f3d0c3f65f1" providerId="LiveId" clId="{846B5484-7EC7-4041-8CB1-C2C1EBC8731B}" dt="2021-08-12T16:56:29.734" v="161"/>
        <pc:sldMkLst>
          <pc:docMk/>
          <pc:sldMk cId="194209317" sldId="291"/>
        </pc:sldMkLst>
      </pc:sldChg>
      <pc:sldChg chg="add">
        <pc:chgData name="Mahammad" userId="28103f3d0c3f65f1" providerId="LiveId" clId="{846B5484-7EC7-4041-8CB1-C2C1EBC8731B}" dt="2021-08-12T16:56:29.744" v="162"/>
        <pc:sldMkLst>
          <pc:docMk/>
          <pc:sldMk cId="943143567" sldId="292"/>
        </pc:sldMkLst>
      </pc:sldChg>
      <pc:sldChg chg="add">
        <pc:chgData name="Mahammad" userId="28103f3d0c3f65f1" providerId="LiveId" clId="{846B5484-7EC7-4041-8CB1-C2C1EBC8731B}" dt="2021-08-12T16:56:29.799" v="163"/>
        <pc:sldMkLst>
          <pc:docMk/>
          <pc:sldMk cId="1608927210" sldId="293"/>
        </pc:sldMkLst>
      </pc:sldChg>
      <pc:sldChg chg="add">
        <pc:chgData name="Mahammad" userId="28103f3d0c3f65f1" providerId="LiveId" clId="{846B5484-7EC7-4041-8CB1-C2C1EBC8731B}" dt="2021-08-12T16:56:29.810" v="164"/>
        <pc:sldMkLst>
          <pc:docMk/>
          <pc:sldMk cId="1754447429" sldId="294"/>
        </pc:sldMkLst>
      </pc:sldChg>
      <pc:sldChg chg="add">
        <pc:chgData name="Mahammad" userId="28103f3d0c3f65f1" providerId="LiveId" clId="{846B5484-7EC7-4041-8CB1-C2C1EBC8731B}" dt="2021-08-12T16:56:29.847" v="165"/>
        <pc:sldMkLst>
          <pc:docMk/>
          <pc:sldMk cId="4251886684" sldId="295"/>
        </pc:sldMkLst>
      </pc:sldChg>
      <pc:sldChg chg="add">
        <pc:chgData name="Mahammad" userId="28103f3d0c3f65f1" providerId="LiveId" clId="{846B5484-7EC7-4041-8CB1-C2C1EBC8731B}" dt="2021-08-12T16:56:29.882" v="166"/>
        <pc:sldMkLst>
          <pc:docMk/>
          <pc:sldMk cId="1914963750" sldId="296"/>
        </pc:sldMkLst>
      </pc:sldChg>
      <pc:sldChg chg="add">
        <pc:chgData name="Mahammad" userId="28103f3d0c3f65f1" providerId="LiveId" clId="{846B5484-7EC7-4041-8CB1-C2C1EBC8731B}" dt="2021-08-12T16:56:29.909" v="167"/>
        <pc:sldMkLst>
          <pc:docMk/>
          <pc:sldMk cId="4108115188" sldId="297"/>
        </pc:sldMkLst>
      </pc:sldChg>
      <pc:sldChg chg="add">
        <pc:chgData name="Mahammad" userId="28103f3d0c3f65f1" providerId="LiveId" clId="{846B5484-7EC7-4041-8CB1-C2C1EBC8731B}" dt="2021-08-12T16:56:29.931" v="168"/>
        <pc:sldMkLst>
          <pc:docMk/>
          <pc:sldMk cId="1056494335" sldId="298"/>
        </pc:sldMkLst>
      </pc:sldChg>
      <pc:sldChg chg="add">
        <pc:chgData name="Mahammad" userId="28103f3d0c3f65f1" providerId="LiveId" clId="{846B5484-7EC7-4041-8CB1-C2C1EBC8731B}" dt="2021-08-12T16:56:29.964" v="169"/>
        <pc:sldMkLst>
          <pc:docMk/>
          <pc:sldMk cId="4068167259" sldId="299"/>
        </pc:sldMkLst>
      </pc:sldChg>
      <pc:sldChg chg="add">
        <pc:chgData name="Mahammad" userId="28103f3d0c3f65f1" providerId="LiveId" clId="{846B5484-7EC7-4041-8CB1-C2C1EBC8731B}" dt="2021-08-12T16:56:29.999" v="170"/>
        <pc:sldMkLst>
          <pc:docMk/>
          <pc:sldMk cId="1836168557" sldId="300"/>
        </pc:sldMkLst>
      </pc:sldChg>
      <pc:sldChg chg="add">
        <pc:chgData name="Mahammad" userId="28103f3d0c3f65f1" providerId="LiveId" clId="{846B5484-7EC7-4041-8CB1-C2C1EBC8731B}" dt="2021-08-12T16:56:30.030" v="171"/>
        <pc:sldMkLst>
          <pc:docMk/>
          <pc:sldMk cId="1768225798" sldId="301"/>
        </pc:sldMkLst>
      </pc:sldChg>
      <pc:sldChg chg="add">
        <pc:chgData name="Mahammad" userId="28103f3d0c3f65f1" providerId="LiveId" clId="{846B5484-7EC7-4041-8CB1-C2C1EBC8731B}" dt="2021-08-12T16:56:30.077" v="172"/>
        <pc:sldMkLst>
          <pc:docMk/>
          <pc:sldMk cId="4067769867" sldId="302"/>
        </pc:sldMkLst>
      </pc:sldChg>
      <pc:sldChg chg="add">
        <pc:chgData name="Mahammad" userId="28103f3d0c3f65f1" providerId="LiveId" clId="{846B5484-7EC7-4041-8CB1-C2C1EBC8731B}" dt="2021-08-12T16:56:30.113" v="173"/>
        <pc:sldMkLst>
          <pc:docMk/>
          <pc:sldMk cId="171945129" sldId="303"/>
        </pc:sldMkLst>
      </pc:sldChg>
      <pc:sldChg chg="add">
        <pc:chgData name="Mahammad" userId="28103f3d0c3f65f1" providerId="LiveId" clId="{846B5484-7EC7-4041-8CB1-C2C1EBC8731B}" dt="2021-08-12T16:56:30.143" v="174"/>
        <pc:sldMkLst>
          <pc:docMk/>
          <pc:sldMk cId="3657021255" sldId="304"/>
        </pc:sldMkLst>
      </pc:sldChg>
      <pc:sldChg chg="add">
        <pc:chgData name="Mahammad" userId="28103f3d0c3f65f1" providerId="LiveId" clId="{846B5484-7EC7-4041-8CB1-C2C1EBC8731B}" dt="2021-08-12T16:56:30.172" v="175"/>
        <pc:sldMkLst>
          <pc:docMk/>
          <pc:sldMk cId="605148422" sldId="305"/>
        </pc:sldMkLst>
      </pc:sldChg>
      <pc:sldChg chg="add">
        <pc:chgData name="Mahammad" userId="28103f3d0c3f65f1" providerId="LiveId" clId="{846B5484-7EC7-4041-8CB1-C2C1EBC8731B}" dt="2021-08-12T16:56:30.205" v="176"/>
        <pc:sldMkLst>
          <pc:docMk/>
          <pc:sldMk cId="4061595496" sldId="306"/>
        </pc:sldMkLst>
      </pc:sldChg>
      <pc:sldChg chg="add">
        <pc:chgData name="Mahammad" userId="28103f3d0c3f65f1" providerId="LiveId" clId="{846B5484-7EC7-4041-8CB1-C2C1EBC8731B}" dt="2021-08-12T16:56:30.236" v="177"/>
        <pc:sldMkLst>
          <pc:docMk/>
          <pc:sldMk cId="54119868" sldId="307"/>
        </pc:sldMkLst>
      </pc:sldChg>
      <pc:sldChg chg="add">
        <pc:chgData name="Mahammad" userId="28103f3d0c3f65f1" providerId="LiveId" clId="{846B5484-7EC7-4041-8CB1-C2C1EBC8731B}" dt="2021-08-12T16:56:30.266" v="178"/>
        <pc:sldMkLst>
          <pc:docMk/>
          <pc:sldMk cId="3942847665" sldId="308"/>
        </pc:sldMkLst>
      </pc:sldChg>
      <pc:sldChg chg="add">
        <pc:chgData name="Mahammad" userId="28103f3d0c3f65f1" providerId="LiveId" clId="{846B5484-7EC7-4041-8CB1-C2C1EBC8731B}" dt="2021-08-12T16:56:30.300" v="179"/>
        <pc:sldMkLst>
          <pc:docMk/>
          <pc:sldMk cId="3261792064" sldId="309"/>
        </pc:sldMkLst>
      </pc:sldChg>
      <pc:sldChg chg="add">
        <pc:chgData name="Mahammad" userId="28103f3d0c3f65f1" providerId="LiveId" clId="{846B5484-7EC7-4041-8CB1-C2C1EBC8731B}" dt="2021-08-12T16:56:30.330" v="180"/>
        <pc:sldMkLst>
          <pc:docMk/>
          <pc:sldMk cId="3774980132" sldId="310"/>
        </pc:sldMkLst>
      </pc:sldChg>
      <pc:sldChg chg="add">
        <pc:chgData name="Mahammad" userId="28103f3d0c3f65f1" providerId="LiveId" clId="{846B5484-7EC7-4041-8CB1-C2C1EBC8731B}" dt="2021-08-12T16:56:30.361" v="181"/>
        <pc:sldMkLst>
          <pc:docMk/>
          <pc:sldMk cId="435249264" sldId="311"/>
        </pc:sldMkLst>
      </pc:sldChg>
      <pc:sldChg chg="add">
        <pc:chgData name="Mahammad" userId="28103f3d0c3f65f1" providerId="LiveId" clId="{846B5484-7EC7-4041-8CB1-C2C1EBC8731B}" dt="2021-08-12T16:56:30.414" v="182"/>
        <pc:sldMkLst>
          <pc:docMk/>
          <pc:sldMk cId="1937820476" sldId="312"/>
        </pc:sldMkLst>
      </pc:sldChg>
      <pc:sldChg chg="add">
        <pc:chgData name="Mahammad" userId="28103f3d0c3f65f1" providerId="LiveId" clId="{846B5484-7EC7-4041-8CB1-C2C1EBC8731B}" dt="2021-08-12T16:56:30.428" v="183"/>
        <pc:sldMkLst>
          <pc:docMk/>
          <pc:sldMk cId="1199014402" sldId="313"/>
        </pc:sldMkLst>
      </pc:sldChg>
      <pc:sldChg chg="add">
        <pc:chgData name="Mahammad" userId="28103f3d0c3f65f1" providerId="LiveId" clId="{846B5484-7EC7-4041-8CB1-C2C1EBC8731B}" dt="2021-08-12T16:56:30.463" v="184"/>
        <pc:sldMkLst>
          <pc:docMk/>
          <pc:sldMk cId="2170278424" sldId="314"/>
        </pc:sldMkLst>
      </pc:sldChg>
      <pc:sldChg chg="modSp add mod">
        <pc:chgData name="Mahammad" userId="28103f3d0c3f65f1" providerId="LiveId" clId="{846B5484-7EC7-4041-8CB1-C2C1EBC8731B}" dt="2021-08-13T06:59:22.191" v="17224" actId="20577"/>
        <pc:sldMkLst>
          <pc:docMk/>
          <pc:sldMk cId="125394549" sldId="315"/>
        </pc:sldMkLst>
        <pc:spChg chg="mod">
          <ac:chgData name="Mahammad" userId="28103f3d0c3f65f1" providerId="LiveId" clId="{846B5484-7EC7-4041-8CB1-C2C1EBC8731B}" dt="2021-08-13T06:59:22.191" v="17224" actId="20577"/>
          <ac:spMkLst>
            <pc:docMk/>
            <pc:sldMk cId="125394549" sldId="315"/>
            <ac:spMk id="2" creationId="{52F837C3-1349-4E8F-A45E-7FF8184EA5CB}"/>
          </ac:spMkLst>
        </pc:spChg>
      </pc:sldChg>
      <pc:sldChg chg="modSp add mod">
        <pc:chgData name="Mahammad" userId="28103f3d0c3f65f1" providerId="LiveId" clId="{846B5484-7EC7-4041-8CB1-C2C1EBC8731B}" dt="2021-08-13T18:40:51.810" v="18342" actId="12"/>
        <pc:sldMkLst>
          <pc:docMk/>
          <pc:sldMk cId="1168849981" sldId="316"/>
        </pc:sldMkLst>
        <pc:spChg chg="mod">
          <ac:chgData name="Mahammad" userId="28103f3d0c3f65f1" providerId="LiveId" clId="{846B5484-7EC7-4041-8CB1-C2C1EBC8731B}" dt="2021-08-13T18:40:51.810" v="18342" actId="12"/>
          <ac:spMkLst>
            <pc:docMk/>
            <pc:sldMk cId="1168849981" sldId="316"/>
            <ac:spMk id="3" creationId="{381B85ED-001A-4142-A3BD-F8E18D036922}"/>
          </ac:spMkLst>
        </pc:spChg>
      </pc:sldChg>
      <pc:sldChg chg="modSp add mod">
        <pc:chgData name="Mahammad" userId="28103f3d0c3f65f1" providerId="LiveId" clId="{846B5484-7EC7-4041-8CB1-C2C1EBC8731B}" dt="2021-08-13T01:40:19.895" v="6303" actId="27636"/>
        <pc:sldMkLst>
          <pc:docMk/>
          <pc:sldMk cId="836240342" sldId="317"/>
        </pc:sldMkLst>
        <pc:spChg chg="mod">
          <ac:chgData name="Mahammad" userId="28103f3d0c3f65f1" providerId="LiveId" clId="{846B5484-7EC7-4041-8CB1-C2C1EBC8731B}" dt="2021-08-13T01:40:19.895" v="6303" actId="27636"/>
          <ac:spMkLst>
            <pc:docMk/>
            <pc:sldMk cId="836240342" sldId="317"/>
            <ac:spMk id="3" creationId="{381B85ED-001A-4142-A3BD-F8E18D036922}"/>
          </ac:spMkLst>
        </pc:spChg>
      </pc:sldChg>
      <pc:sldChg chg="modSp add mod">
        <pc:chgData name="Mahammad" userId="28103f3d0c3f65f1" providerId="LiveId" clId="{846B5484-7EC7-4041-8CB1-C2C1EBC8731B}" dt="2021-08-13T04:31:19.836" v="11040" actId="207"/>
        <pc:sldMkLst>
          <pc:docMk/>
          <pc:sldMk cId="1700171377" sldId="318"/>
        </pc:sldMkLst>
        <pc:spChg chg="mod">
          <ac:chgData name="Mahammad" userId="28103f3d0c3f65f1" providerId="LiveId" clId="{846B5484-7EC7-4041-8CB1-C2C1EBC8731B}" dt="2021-08-13T00:49:30.938" v="6117" actId="20577"/>
          <ac:spMkLst>
            <pc:docMk/>
            <pc:sldMk cId="1700171377" sldId="318"/>
            <ac:spMk id="2" creationId="{5962DB6D-48B7-0F4C-A760-5B5546A8D928}"/>
          </ac:spMkLst>
        </pc:spChg>
        <pc:spChg chg="mod">
          <ac:chgData name="Mahammad" userId="28103f3d0c3f65f1" providerId="LiveId" clId="{846B5484-7EC7-4041-8CB1-C2C1EBC8731B}" dt="2021-08-13T04:31:19.836" v="11040" actId="207"/>
          <ac:spMkLst>
            <pc:docMk/>
            <pc:sldMk cId="1700171377" sldId="318"/>
            <ac:spMk id="3" creationId="{381B85ED-001A-4142-A3BD-F8E18D036922}"/>
          </ac:spMkLst>
        </pc:spChg>
      </pc:sldChg>
      <pc:sldChg chg="modSp add mod">
        <pc:chgData name="Mahammad" userId="28103f3d0c3f65f1" providerId="LiveId" clId="{846B5484-7EC7-4041-8CB1-C2C1EBC8731B}" dt="2021-08-13T18:35:41.929" v="18161" actId="20577"/>
        <pc:sldMkLst>
          <pc:docMk/>
          <pc:sldMk cId="3786780290" sldId="319"/>
        </pc:sldMkLst>
        <pc:spChg chg="mod">
          <ac:chgData name="Mahammad" userId="28103f3d0c3f65f1" providerId="LiveId" clId="{846B5484-7EC7-4041-8CB1-C2C1EBC8731B}" dt="2021-08-13T00:49:51.246" v="6143" actId="20577"/>
          <ac:spMkLst>
            <pc:docMk/>
            <pc:sldMk cId="3786780290" sldId="319"/>
            <ac:spMk id="2" creationId="{52F837C3-1349-4E8F-A45E-7FF8184EA5CB}"/>
          </ac:spMkLst>
        </pc:spChg>
        <pc:spChg chg="mod">
          <ac:chgData name="Mahammad" userId="28103f3d0c3f65f1" providerId="LiveId" clId="{846B5484-7EC7-4041-8CB1-C2C1EBC8731B}" dt="2021-08-13T18:35:41.929" v="18161" actId="20577"/>
          <ac:spMkLst>
            <pc:docMk/>
            <pc:sldMk cId="3786780290" sldId="319"/>
            <ac:spMk id="3" creationId="{8CA3CBF4-8A53-4F5A-8175-580A42DD4357}"/>
          </ac:spMkLst>
        </pc:spChg>
      </pc:sldChg>
      <pc:sldChg chg="modSp add mod ord">
        <pc:chgData name="Mahammad" userId="28103f3d0c3f65f1" providerId="LiveId" clId="{846B5484-7EC7-4041-8CB1-C2C1EBC8731B}" dt="2021-08-14T02:25:22.849" v="28250" actId="20577"/>
        <pc:sldMkLst>
          <pc:docMk/>
          <pc:sldMk cId="485027393" sldId="320"/>
        </pc:sldMkLst>
        <pc:spChg chg="mod">
          <ac:chgData name="Mahammad" userId="28103f3d0c3f65f1" providerId="LiveId" clId="{846B5484-7EC7-4041-8CB1-C2C1EBC8731B}" dt="2021-08-14T02:25:22.849" v="28250" actId="20577"/>
          <ac:spMkLst>
            <pc:docMk/>
            <pc:sldMk cId="485027393" sldId="320"/>
            <ac:spMk id="2" creationId="{5962DB6D-48B7-0F4C-A760-5B5546A8D928}"/>
          </ac:spMkLst>
        </pc:spChg>
        <pc:spChg chg="mod">
          <ac:chgData name="Mahammad" userId="28103f3d0c3f65f1" providerId="LiveId" clId="{846B5484-7EC7-4041-8CB1-C2C1EBC8731B}" dt="2021-08-13T18:38:17.932" v="18335" actId="20577"/>
          <ac:spMkLst>
            <pc:docMk/>
            <pc:sldMk cId="485027393" sldId="320"/>
            <ac:spMk id="3" creationId="{381B85ED-001A-4142-A3BD-F8E18D036922}"/>
          </ac:spMkLst>
        </pc:spChg>
      </pc:sldChg>
      <pc:sldChg chg="modSp add mod">
        <pc:chgData name="Mahammad" userId="28103f3d0c3f65f1" providerId="LiveId" clId="{846B5484-7EC7-4041-8CB1-C2C1EBC8731B}" dt="2021-08-13T07:00:19.679" v="17228" actId="20577"/>
        <pc:sldMkLst>
          <pc:docMk/>
          <pc:sldMk cId="480262852" sldId="321"/>
        </pc:sldMkLst>
        <pc:spChg chg="mod">
          <ac:chgData name="Mahammad" userId="28103f3d0c3f65f1" providerId="LiveId" clId="{846B5484-7EC7-4041-8CB1-C2C1EBC8731B}" dt="2021-08-13T07:00:19.679" v="17228" actId="20577"/>
          <ac:spMkLst>
            <pc:docMk/>
            <pc:sldMk cId="480262852" sldId="321"/>
            <ac:spMk id="2" creationId="{52F837C3-1349-4E8F-A45E-7FF8184EA5CB}"/>
          </ac:spMkLst>
        </pc:spChg>
      </pc:sldChg>
      <pc:sldChg chg="new del">
        <pc:chgData name="Mahammad" userId="28103f3d0c3f65f1" providerId="LiveId" clId="{846B5484-7EC7-4041-8CB1-C2C1EBC8731B}" dt="2021-08-13T04:44:51.242" v="11154" actId="680"/>
        <pc:sldMkLst>
          <pc:docMk/>
          <pc:sldMk cId="2421913101" sldId="321"/>
        </pc:sldMkLst>
      </pc:sldChg>
      <pc:sldChg chg="modSp add mod ord">
        <pc:chgData name="Mahammad" userId="28103f3d0c3f65f1" providerId="LiveId" clId="{846B5484-7EC7-4041-8CB1-C2C1EBC8731B}" dt="2021-08-14T02:27:11.664" v="28309" actId="20577"/>
        <pc:sldMkLst>
          <pc:docMk/>
          <pc:sldMk cId="1982802163" sldId="322"/>
        </pc:sldMkLst>
        <pc:spChg chg="mod">
          <ac:chgData name="Mahammad" userId="28103f3d0c3f65f1" providerId="LiveId" clId="{846B5484-7EC7-4041-8CB1-C2C1EBC8731B}" dt="2021-08-14T02:27:11.664" v="28309" actId="20577"/>
          <ac:spMkLst>
            <pc:docMk/>
            <pc:sldMk cId="1982802163" sldId="322"/>
            <ac:spMk id="2" creationId="{52F837C3-1349-4E8F-A45E-7FF8184EA5CB}"/>
          </ac:spMkLst>
        </pc:spChg>
      </pc:sldChg>
      <pc:sldChg chg="add del">
        <pc:chgData name="Mahammad" userId="28103f3d0c3f65f1" providerId="LiveId" clId="{846B5484-7EC7-4041-8CB1-C2C1EBC8731B}" dt="2021-08-14T02:26:37.254" v="28288" actId="2890"/>
        <pc:sldMkLst>
          <pc:docMk/>
          <pc:sldMk cId="3919943968" sldId="322"/>
        </pc:sldMkLst>
      </pc:sldChg>
    </pc:docChg>
  </pc:docChgLst>
  <pc:docChgLst>
    <pc:chgData name="Mahammad Valiyev" userId="28103f3d0c3f65f1" providerId="LiveId" clId="{A51F79C2-CFEB-4433-B393-1DF0F7BAB3CB}"/>
    <pc:docChg chg="custSel modSld">
      <pc:chgData name="Mahammad Valiyev" userId="28103f3d0c3f65f1" providerId="LiveId" clId="{A51F79C2-CFEB-4433-B393-1DF0F7BAB3CB}" dt="2023-09-19T14:12:38.679" v="6" actId="1076"/>
      <pc:docMkLst>
        <pc:docMk/>
      </pc:docMkLst>
      <pc:sldChg chg="addSp delSp modSp mod">
        <pc:chgData name="Mahammad Valiyev" userId="28103f3d0c3f65f1" providerId="LiveId" clId="{A51F79C2-CFEB-4433-B393-1DF0F7BAB3CB}" dt="2023-09-19T14:12:38.679" v="6" actId="1076"/>
        <pc:sldMkLst>
          <pc:docMk/>
          <pc:sldMk cId="2170291473" sldId="283"/>
        </pc:sldMkLst>
        <pc:spChg chg="mod">
          <ac:chgData name="Mahammad Valiyev" userId="28103f3d0c3f65f1" providerId="LiveId" clId="{A51F79C2-CFEB-4433-B393-1DF0F7BAB3CB}" dt="2023-09-19T14:12:38.679" v="6" actId="1076"/>
          <ac:spMkLst>
            <pc:docMk/>
            <pc:sldMk cId="2170291473" sldId="283"/>
            <ac:spMk id="2" creationId="{52F837C3-1349-4E8F-A45E-7FF8184EA5CB}"/>
          </ac:spMkLst>
        </pc:spChg>
        <pc:spChg chg="del">
          <ac:chgData name="Mahammad Valiyev" userId="28103f3d0c3f65f1" providerId="LiveId" clId="{A51F79C2-CFEB-4433-B393-1DF0F7BAB3CB}" dt="2023-09-19T14:12:28.194" v="0" actId="478"/>
          <ac:spMkLst>
            <pc:docMk/>
            <pc:sldMk cId="2170291473" sldId="283"/>
            <ac:spMk id="3" creationId="{8CA3CBF4-8A53-4F5A-8175-580A42DD4357}"/>
          </ac:spMkLst>
        </pc:spChg>
        <pc:spChg chg="add del mod">
          <ac:chgData name="Mahammad Valiyev" userId="28103f3d0c3f65f1" providerId="LiveId" clId="{A51F79C2-CFEB-4433-B393-1DF0F7BAB3CB}" dt="2023-09-19T14:12:31.566" v="1" actId="478"/>
          <ac:spMkLst>
            <pc:docMk/>
            <pc:sldMk cId="2170291473" sldId="283"/>
            <ac:spMk id="5" creationId="{8415604F-EE92-CC3E-4C9C-0AFE03DEF03E}"/>
          </ac:spMkLst>
        </pc:spChg>
      </pc:sldChg>
    </pc:docChg>
  </pc:docChgLst>
  <pc:docChgLst>
    <pc:chgData name="Mahammad" userId="28103f3d0c3f65f1" providerId="LiveId" clId="{CD6A06CA-DC53-4A84-A58E-3F91377B9906}"/>
    <pc:docChg chg="undo custSel addSld delSld modSld sldOrd">
      <pc:chgData name="Mahammad" userId="28103f3d0c3f65f1" providerId="LiveId" clId="{CD6A06CA-DC53-4A84-A58E-3F91377B9906}" dt="2021-08-21T17:51:51.935" v="13183" actId="47"/>
      <pc:docMkLst>
        <pc:docMk/>
      </pc:docMkLst>
      <pc:sldChg chg="modSp mod modNotesTx">
        <pc:chgData name="Mahammad" userId="28103f3d0c3f65f1" providerId="LiveId" clId="{CD6A06CA-DC53-4A84-A58E-3F91377B9906}" dt="2021-08-21T17:51:11.389" v="13173" actId="20577"/>
        <pc:sldMkLst>
          <pc:docMk/>
          <pc:sldMk cId="1984222650" sldId="256"/>
        </pc:sldMkLst>
        <pc:spChg chg="mod">
          <ac:chgData name="Mahammad" userId="28103f3d0c3f65f1" providerId="LiveId" clId="{CD6A06CA-DC53-4A84-A58E-3F91377B9906}" dt="2021-08-14T17:06:38.958" v="35" actId="20577"/>
          <ac:spMkLst>
            <pc:docMk/>
            <pc:sldMk cId="1984222650" sldId="256"/>
            <ac:spMk id="2" creationId="{23DFE8AB-CD5F-4ABC-ADA0-51173A9772CC}"/>
          </ac:spMkLst>
        </pc:spChg>
        <pc:spChg chg="mod">
          <ac:chgData name="Mahammad" userId="28103f3d0c3f65f1" providerId="LiveId" clId="{CD6A06CA-DC53-4A84-A58E-3F91377B9906}" dt="2021-08-14T18:37:47.465" v="1574" actId="113"/>
          <ac:spMkLst>
            <pc:docMk/>
            <pc:sldMk cId="1984222650" sldId="256"/>
            <ac:spMk id="3" creationId="{72923904-7032-44B2-941B-B7F1C04B4AF5}"/>
          </ac:spMkLst>
        </pc:spChg>
      </pc:sldChg>
      <pc:sldChg chg="modSp mod modAnim modNotesTx">
        <pc:chgData name="Mahammad" userId="28103f3d0c3f65f1" providerId="LiveId" clId="{CD6A06CA-DC53-4A84-A58E-3F91377B9906}" dt="2021-08-21T17:51:13.482" v="13174" actId="20577"/>
        <pc:sldMkLst>
          <pc:docMk/>
          <pc:sldMk cId="3168000631" sldId="257"/>
        </pc:sldMkLst>
        <pc:spChg chg="mod">
          <ac:chgData name="Mahammad" userId="28103f3d0c3f65f1" providerId="LiveId" clId="{CD6A06CA-DC53-4A84-A58E-3F91377B9906}" dt="2021-08-14T17:05:56.228" v="28" actId="1076"/>
          <ac:spMkLst>
            <pc:docMk/>
            <pc:sldMk cId="3168000631" sldId="257"/>
            <ac:spMk id="2" creationId="{52F837C3-1349-4E8F-A45E-7FF8184EA5CB}"/>
          </ac:spMkLst>
        </pc:spChg>
        <pc:spChg chg="mod">
          <ac:chgData name="Mahammad" userId="28103f3d0c3f65f1" providerId="LiveId" clId="{CD6A06CA-DC53-4A84-A58E-3F91377B9906}" dt="2021-08-15T05:09:50.009" v="10564" actId="33524"/>
          <ac:spMkLst>
            <pc:docMk/>
            <pc:sldMk cId="3168000631" sldId="257"/>
            <ac:spMk id="3" creationId="{8CA3CBF4-8A53-4F5A-8175-580A42DD4357}"/>
          </ac:spMkLst>
        </pc:spChg>
      </pc:sldChg>
      <pc:sldChg chg="modSp mod modAnim">
        <pc:chgData name="Mahammad" userId="28103f3d0c3f65f1" providerId="LiveId" clId="{CD6A06CA-DC53-4A84-A58E-3F91377B9906}" dt="2021-08-15T05:40:22.561" v="10967" actId="20577"/>
        <pc:sldMkLst>
          <pc:docMk/>
          <pc:sldMk cId="1062444287" sldId="258"/>
        </pc:sldMkLst>
        <pc:spChg chg="mod">
          <ac:chgData name="Mahammad" userId="28103f3d0c3f65f1" providerId="LiveId" clId="{CD6A06CA-DC53-4A84-A58E-3F91377B9906}" dt="2021-08-14T17:08:27.056" v="54" actId="1035"/>
          <ac:spMkLst>
            <pc:docMk/>
            <pc:sldMk cId="1062444287" sldId="258"/>
            <ac:spMk id="2" creationId="{52F837C3-1349-4E8F-A45E-7FF8184EA5CB}"/>
          </ac:spMkLst>
        </pc:spChg>
        <pc:spChg chg="mod">
          <ac:chgData name="Mahammad" userId="28103f3d0c3f65f1" providerId="LiveId" clId="{CD6A06CA-DC53-4A84-A58E-3F91377B9906}" dt="2021-08-15T05:40:22.561" v="10967" actId="20577"/>
          <ac:spMkLst>
            <pc:docMk/>
            <pc:sldMk cId="1062444287" sldId="258"/>
            <ac:spMk id="3" creationId="{8CA3CBF4-8A53-4F5A-8175-580A42DD4357}"/>
          </ac:spMkLst>
        </pc:spChg>
      </pc:sldChg>
      <pc:sldChg chg="modSp mod">
        <pc:chgData name="Mahammad" userId="28103f3d0c3f65f1" providerId="LiveId" clId="{CD6A06CA-DC53-4A84-A58E-3F91377B9906}" dt="2021-08-14T17:14:17.035" v="73" actId="14100"/>
        <pc:sldMkLst>
          <pc:docMk/>
          <pc:sldMk cId="1690851372" sldId="259"/>
        </pc:sldMkLst>
        <pc:spChg chg="mod">
          <ac:chgData name="Mahammad" userId="28103f3d0c3f65f1" providerId="LiveId" clId="{CD6A06CA-DC53-4A84-A58E-3F91377B9906}" dt="2021-08-14T17:14:17.035" v="73" actId="14100"/>
          <ac:spMkLst>
            <pc:docMk/>
            <pc:sldMk cId="1690851372" sldId="259"/>
            <ac:spMk id="2" creationId="{52F837C3-1349-4E8F-A45E-7FF8184EA5CB}"/>
          </ac:spMkLst>
        </pc:spChg>
      </pc:sldChg>
      <pc:sldChg chg="modSp mod modAnim">
        <pc:chgData name="Mahammad" userId="28103f3d0c3f65f1" providerId="LiveId" clId="{CD6A06CA-DC53-4A84-A58E-3F91377B9906}" dt="2021-08-21T04:45:29.814" v="12904" actId="20577"/>
        <pc:sldMkLst>
          <pc:docMk/>
          <pc:sldMk cId="3641347323" sldId="260"/>
        </pc:sldMkLst>
        <pc:spChg chg="mod">
          <ac:chgData name="Mahammad" userId="28103f3d0c3f65f1" providerId="LiveId" clId="{CD6A06CA-DC53-4A84-A58E-3F91377B9906}" dt="2021-08-14T17:14:40.271" v="82" actId="1035"/>
          <ac:spMkLst>
            <pc:docMk/>
            <pc:sldMk cId="3641347323" sldId="260"/>
            <ac:spMk id="2" creationId="{52F837C3-1349-4E8F-A45E-7FF8184EA5CB}"/>
          </ac:spMkLst>
        </pc:spChg>
        <pc:spChg chg="mod">
          <ac:chgData name="Mahammad" userId="28103f3d0c3f65f1" providerId="LiveId" clId="{CD6A06CA-DC53-4A84-A58E-3F91377B9906}" dt="2021-08-21T04:45:29.814" v="12904" actId="20577"/>
          <ac:spMkLst>
            <pc:docMk/>
            <pc:sldMk cId="3641347323" sldId="260"/>
            <ac:spMk id="3" creationId="{8CA3CBF4-8A53-4F5A-8175-580A42DD4357}"/>
          </ac:spMkLst>
        </pc:spChg>
      </pc:sldChg>
      <pc:sldChg chg="modSp mod modAnim">
        <pc:chgData name="Mahammad" userId="28103f3d0c3f65f1" providerId="LiveId" clId="{CD6A06CA-DC53-4A84-A58E-3F91377B9906}" dt="2021-08-15T05:14:49.283" v="10617"/>
        <pc:sldMkLst>
          <pc:docMk/>
          <pc:sldMk cId="1644811581" sldId="261"/>
        </pc:sldMkLst>
        <pc:spChg chg="mod">
          <ac:chgData name="Mahammad" userId="28103f3d0c3f65f1" providerId="LiveId" clId="{CD6A06CA-DC53-4A84-A58E-3F91377B9906}" dt="2021-08-14T17:24:22.118" v="302" actId="1036"/>
          <ac:spMkLst>
            <pc:docMk/>
            <pc:sldMk cId="1644811581" sldId="261"/>
            <ac:spMk id="2" creationId="{52F837C3-1349-4E8F-A45E-7FF8184EA5CB}"/>
          </ac:spMkLst>
        </pc:spChg>
        <pc:spChg chg="mod">
          <ac:chgData name="Mahammad" userId="28103f3d0c3f65f1" providerId="LiveId" clId="{CD6A06CA-DC53-4A84-A58E-3F91377B9906}" dt="2021-08-15T05:13:29.733" v="10613" actId="33524"/>
          <ac:spMkLst>
            <pc:docMk/>
            <pc:sldMk cId="1644811581" sldId="261"/>
            <ac:spMk id="3" creationId="{8CA3CBF4-8A53-4F5A-8175-580A42DD4357}"/>
          </ac:spMkLst>
        </pc:spChg>
      </pc:sldChg>
      <pc:sldChg chg="modSp mod modAnim modNotesTx">
        <pc:chgData name="Mahammad" userId="28103f3d0c3f65f1" providerId="LiveId" clId="{CD6A06CA-DC53-4A84-A58E-3F91377B9906}" dt="2021-08-21T17:51:18.090" v="13175" actId="20577"/>
        <pc:sldMkLst>
          <pc:docMk/>
          <pc:sldMk cId="3966999131" sldId="262"/>
        </pc:sldMkLst>
        <pc:spChg chg="mod">
          <ac:chgData name="Mahammad" userId="28103f3d0c3f65f1" providerId="LiveId" clId="{CD6A06CA-DC53-4A84-A58E-3F91377B9906}" dt="2021-08-14T17:18:34.182" v="132" actId="20577"/>
          <ac:spMkLst>
            <pc:docMk/>
            <pc:sldMk cId="3966999131" sldId="262"/>
            <ac:spMk id="2" creationId="{52F837C3-1349-4E8F-A45E-7FF8184EA5CB}"/>
          </ac:spMkLst>
        </pc:spChg>
        <pc:spChg chg="mod">
          <ac:chgData name="Mahammad" userId="28103f3d0c3f65f1" providerId="LiveId" clId="{CD6A06CA-DC53-4A84-A58E-3F91377B9906}" dt="2021-08-15T05:18:03.760" v="10691" actId="20577"/>
          <ac:spMkLst>
            <pc:docMk/>
            <pc:sldMk cId="3966999131" sldId="262"/>
            <ac:spMk id="3" creationId="{8CA3CBF4-8A53-4F5A-8175-580A42DD4357}"/>
          </ac:spMkLst>
        </pc:spChg>
      </pc:sldChg>
      <pc:sldChg chg="modSp mod modAnim">
        <pc:chgData name="Mahammad" userId="28103f3d0c3f65f1" providerId="LiveId" clId="{CD6A06CA-DC53-4A84-A58E-3F91377B9906}" dt="2021-08-15T05:24:58.454" v="10767" actId="20577"/>
        <pc:sldMkLst>
          <pc:docMk/>
          <pc:sldMk cId="144806907" sldId="263"/>
        </pc:sldMkLst>
        <pc:spChg chg="mod">
          <ac:chgData name="Mahammad" userId="28103f3d0c3f65f1" providerId="LiveId" clId="{CD6A06CA-DC53-4A84-A58E-3F91377B9906}" dt="2021-08-14T18:29:17.051" v="1541" actId="1036"/>
          <ac:spMkLst>
            <pc:docMk/>
            <pc:sldMk cId="144806907" sldId="263"/>
            <ac:spMk id="2" creationId="{52F837C3-1349-4E8F-A45E-7FF8184EA5CB}"/>
          </ac:spMkLst>
        </pc:spChg>
        <pc:spChg chg="mod">
          <ac:chgData name="Mahammad" userId="28103f3d0c3f65f1" providerId="LiveId" clId="{CD6A06CA-DC53-4A84-A58E-3F91377B9906}" dt="2021-08-15T05:24:58.454" v="10767" actId="20577"/>
          <ac:spMkLst>
            <pc:docMk/>
            <pc:sldMk cId="144806907" sldId="263"/>
            <ac:spMk id="3" creationId="{8CA3CBF4-8A53-4F5A-8175-580A42DD4357}"/>
          </ac:spMkLst>
        </pc:spChg>
      </pc:sldChg>
      <pc:sldChg chg="modSp mod modAnim">
        <pc:chgData name="Mahammad" userId="28103f3d0c3f65f1" providerId="LiveId" clId="{CD6A06CA-DC53-4A84-A58E-3F91377B9906}" dt="2021-08-15T05:28:18.162" v="10829"/>
        <pc:sldMkLst>
          <pc:docMk/>
          <pc:sldMk cId="2484913171" sldId="264"/>
        </pc:sldMkLst>
        <pc:spChg chg="mod">
          <ac:chgData name="Mahammad" userId="28103f3d0c3f65f1" providerId="LiveId" clId="{CD6A06CA-DC53-4A84-A58E-3F91377B9906}" dt="2021-08-14T18:50:19.593" v="1891" actId="1038"/>
          <ac:spMkLst>
            <pc:docMk/>
            <pc:sldMk cId="2484913171" sldId="264"/>
            <ac:spMk id="2" creationId="{52F837C3-1349-4E8F-A45E-7FF8184EA5CB}"/>
          </ac:spMkLst>
        </pc:spChg>
        <pc:spChg chg="mod">
          <ac:chgData name="Mahammad" userId="28103f3d0c3f65f1" providerId="LiveId" clId="{CD6A06CA-DC53-4A84-A58E-3F91377B9906}" dt="2021-08-15T05:28:09.699" v="10827" actId="20577"/>
          <ac:spMkLst>
            <pc:docMk/>
            <pc:sldMk cId="2484913171" sldId="264"/>
            <ac:spMk id="3" creationId="{8CA3CBF4-8A53-4F5A-8175-580A42DD4357}"/>
          </ac:spMkLst>
        </pc:spChg>
      </pc:sldChg>
      <pc:sldChg chg="modSp mod ord modAnim modNotesTx">
        <pc:chgData name="Mahammad" userId="28103f3d0c3f65f1" providerId="LiveId" clId="{CD6A06CA-DC53-4A84-A58E-3F91377B9906}" dt="2021-08-21T17:51:23.242" v="13176" actId="20577"/>
        <pc:sldMkLst>
          <pc:docMk/>
          <pc:sldMk cId="2847489159" sldId="265"/>
        </pc:sldMkLst>
        <pc:spChg chg="mod">
          <ac:chgData name="Mahammad" userId="28103f3d0c3f65f1" providerId="LiveId" clId="{CD6A06CA-DC53-4A84-A58E-3F91377B9906}" dt="2021-08-14T18:49:19.001" v="1844" actId="1036"/>
          <ac:spMkLst>
            <pc:docMk/>
            <pc:sldMk cId="2847489159" sldId="265"/>
            <ac:spMk id="2" creationId="{52F837C3-1349-4E8F-A45E-7FF8184EA5CB}"/>
          </ac:spMkLst>
        </pc:spChg>
        <pc:spChg chg="mod">
          <ac:chgData name="Mahammad" userId="28103f3d0c3f65f1" providerId="LiveId" clId="{CD6A06CA-DC53-4A84-A58E-3F91377B9906}" dt="2021-08-14T18:49:49.495" v="1889" actId="20577"/>
          <ac:spMkLst>
            <pc:docMk/>
            <pc:sldMk cId="2847489159" sldId="265"/>
            <ac:spMk id="3" creationId="{8CA3CBF4-8A53-4F5A-8175-580A42DD4357}"/>
          </ac:spMkLst>
        </pc:spChg>
      </pc:sldChg>
      <pc:sldChg chg="modSp mod ord modAnim">
        <pc:chgData name="Mahammad" userId="28103f3d0c3f65f1" providerId="LiveId" clId="{CD6A06CA-DC53-4A84-A58E-3F91377B9906}" dt="2021-08-15T05:25:22.226" v="10769"/>
        <pc:sldMkLst>
          <pc:docMk/>
          <pc:sldMk cId="192782839" sldId="266"/>
        </pc:sldMkLst>
        <pc:spChg chg="mod">
          <ac:chgData name="Mahammad" userId="28103f3d0c3f65f1" providerId="LiveId" clId="{CD6A06CA-DC53-4A84-A58E-3F91377B9906}" dt="2021-08-14T18:38:17.114" v="1582" actId="1036"/>
          <ac:spMkLst>
            <pc:docMk/>
            <pc:sldMk cId="192782839" sldId="266"/>
            <ac:spMk id="2" creationId="{52F837C3-1349-4E8F-A45E-7FF8184EA5CB}"/>
          </ac:spMkLst>
        </pc:spChg>
        <pc:spChg chg="mod">
          <ac:chgData name="Mahammad" userId="28103f3d0c3f65f1" providerId="LiveId" clId="{CD6A06CA-DC53-4A84-A58E-3F91377B9906}" dt="2021-08-14T18:42:15.129" v="1670" actId="114"/>
          <ac:spMkLst>
            <pc:docMk/>
            <pc:sldMk cId="192782839" sldId="266"/>
            <ac:spMk id="3" creationId="{8CA3CBF4-8A53-4F5A-8175-580A42DD4357}"/>
          </ac:spMkLst>
        </pc:spChg>
      </pc:sldChg>
      <pc:sldChg chg="modSp mod ord modAnim">
        <pc:chgData name="Mahammad" userId="28103f3d0c3f65f1" providerId="LiveId" clId="{CD6A06CA-DC53-4A84-A58E-3F91377B9906}" dt="2021-08-15T05:25:51.154" v="10771"/>
        <pc:sldMkLst>
          <pc:docMk/>
          <pc:sldMk cId="3128885489" sldId="267"/>
        </pc:sldMkLst>
        <pc:spChg chg="mod">
          <ac:chgData name="Mahammad" userId="28103f3d0c3f65f1" providerId="LiveId" clId="{CD6A06CA-DC53-4A84-A58E-3F91377B9906}" dt="2021-08-14T18:41:46.633" v="1667" actId="1037"/>
          <ac:spMkLst>
            <pc:docMk/>
            <pc:sldMk cId="3128885489" sldId="267"/>
            <ac:spMk id="2" creationId="{52F837C3-1349-4E8F-A45E-7FF8184EA5CB}"/>
          </ac:spMkLst>
        </pc:spChg>
        <pc:spChg chg="mod">
          <ac:chgData name="Mahammad" userId="28103f3d0c3f65f1" providerId="LiveId" clId="{CD6A06CA-DC53-4A84-A58E-3F91377B9906}" dt="2021-08-14T18:44:17.561" v="1747" actId="20577"/>
          <ac:spMkLst>
            <pc:docMk/>
            <pc:sldMk cId="3128885489" sldId="267"/>
            <ac:spMk id="3" creationId="{8CA3CBF4-8A53-4F5A-8175-580A42DD4357}"/>
          </ac:spMkLst>
        </pc:spChg>
      </pc:sldChg>
      <pc:sldChg chg="modSp mod modAnim">
        <pc:chgData name="Mahammad" userId="28103f3d0c3f65f1" providerId="LiveId" clId="{CD6A06CA-DC53-4A84-A58E-3F91377B9906}" dt="2021-08-15T05:28:57.249" v="10831"/>
        <pc:sldMkLst>
          <pc:docMk/>
          <pc:sldMk cId="1449092287" sldId="268"/>
        </pc:sldMkLst>
        <pc:spChg chg="mod">
          <ac:chgData name="Mahammad" userId="28103f3d0c3f65f1" providerId="LiveId" clId="{CD6A06CA-DC53-4A84-A58E-3F91377B9906}" dt="2021-08-14T18:50:53.145" v="1901" actId="1035"/>
          <ac:spMkLst>
            <pc:docMk/>
            <pc:sldMk cId="1449092287" sldId="268"/>
            <ac:spMk id="2" creationId="{52F837C3-1349-4E8F-A45E-7FF8184EA5CB}"/>
          </ac:spMkLst>
        </pc:spChg>
        <pc:spChg chg="mod">
          <ac:chgData name="Mahammad" userId="28103f3d0c3f65f1" providerId="LiveId" clId="{CD6A06CA-DC53-4A84-A58E-3F91377B9906}" dt="2021-08-14T18:55:52.715" v="2009" actId="20577"/>
          <ac:spMkLst>
            <pc:docMk/>
            <pc:sldMk cId="1449092287" sldId="268"/>
            <ac:spMk id="3" creationId="{8CA3CBF4-8A53-4F5A-8175-580A42DD4357}"/>
          </ac:spMkLst>
        </pc:spChg>
      </pc:sldChg>
      <pc:sldChg chg="modSp mod ord modAnim">
        <pc:chgData name="Mahammad" userId="28103f3d0c3f65f1" providerId="LiveId" clId="{CD6A06CA-DC53-4A84-A58E-3F91377B9906}" dt="2021-08-15T05:27:28.409" v="10777"/>
        <pc:sldMkLst>
          <pc:docMk/>
          <pc:sldMk cId="2295436425" sldId="269"/>
        </pc:sldMkLst>
        <pc:spChg chg="mod">
          <ac:chgData name="Mahammad" userId="28103f3d0c3f65f1" providerId="LiveId" clId="{CD6A06CA-DC53-4A84-A58E-3F91377B9906}" dt="2021-08-14T18:44:57.097" v="1757" actId="1038"/>
          <ac:spMkLst>
            <pc:docMk/>
            <pc:sldMk cId="2295436425" sldId="269"/>
            <ac:spMk id="2" creationId="{52F837C3-1349-4E8F-A45E-7FF8184EA5CB}"/>
          </ac:spMkLst>
        </pc:spChg>
        <pc:spChg chg="mod">
          <ac:chgData name="Mahammad" userId="28103f3d0c3f65f1" providerId="LiveId" clId="{CD6A06CA-DC53-4A84-A58E-3F91377B9906}" dt="2021-08-14T19:34:57.568" v="2681" actId="113"/>
          <ac:spMkLst>
            <pc:docMk/>
            <pc:sldMk cId="2295436425" sldId="269"/>
            <ac:spMk id="3" creationId="{8CA3CBF4-8A53-4F5A-8175-580A42DD4357}"/>
          </ac:spMkLst>
        </pc:spChg>
      </pc:sldChg>
      <pc:sldChg chg="modSp mod modAnim modNotesTx">
        <pc:chgData name="Mahammad" userId="28103f3d0c3f65f1" providerId="LiveId" clId="{CD6A06CA-DC53-4A84-A58E-3F91377B9906}" dt="2021-08-21T17:51:27.321" v="13177" actId="20577"/>
        <pc:sldMkLst>
          <pc:docMk/>
          <pc:sldMk cId="3052972295" sldId="270"/>
        </pc:sldMkLst>
        <pc:spChg chg="mod">
          <ac:chgData name="Mahammad" userId="28103f3d0c3f65f1" providerId="LiveId" clId="{CD6A06CA-DC53-4A84-A58E-3F91377B9906}" dt="2021-08-14T18:58:01.257" v="2131" actId="1035"/>
          <ac:spMkLst>
            <pc:docMk/>
            <pc:sldMk cId="3052972295" sldId="270"/>
            <ac:spMk id="2" creationId="{52F837C3-1349-4E8F-A45E-7FF8184EA5CB}"/>
          </ac:spMkLst>
        </pc:spChg>
        <pc:spChg chg="mod">
          <ac:chgData name="Mahammad" userId="28103f3d0c3f65f1" providerId="LiveId" clId="{CD6A06CA-DC53-4A84-A58E-3F91377B9906}" dt="2021-08-14T19:23:07.631" v="2390" actId="114"/>
          <ac:spMkLst>
            <pc:docMk/>
            <pc:sldMk cId="3052972295" sldId="270"/>
            <ac:spMk id="3" creationId="{8CA3CBF4-8A53-4F5A-8175-580A42DD4357}"/>
          </ac:spMkLst>
        </pc:spChg>
      </pc:sldChg>
      <pc:sldChg chg="modSp mod modAnim">
        <pc:chgData name="Mahammad" userId="28103f3d0c3f65f1" providerId="LiveId" clId="{CD6A06CA-DC53-4A84-A58E-3F91377B9906}" dt="2021-08-15T05:29:15.297" v="10834"/>
        <pc:sldMkLst>
          <pc:docMk/>
          <pc:sldMk cId="2706168779" sldId="271"/>
        </pc:sldMkLst>
        <pc:spChg chg="mod">
          <ac:chgData name="Mahammad" userId="28103f3d0c3f65f1" providerId="LiveId" clId="{CD6A06CA-DC53-4A84-A58E-3F91377B9906}" dt="2021-08-14T18:56:17.319" v="2023" actId="1036"/>
          <ac:spMkLst>
            <pc:docMk/>
            <pc:sldMk cId="2706168779" sldId="271"/>
            <ac:spMk id="2" creationId="{52F837C3-1349-4E8F-A45E-7FF8184EA5CB}"/>
          </ac:spMkLst>
        </pc:spChg>
        <pc:spChg chg="mod">
          <ac:chgData name="Mahammad" userId="28103f3d0c3f65f1" providerId="LiveId" clId="{CD6A06CA-DC53-4A84-A58E-3F91377B9906}" dt="2021-08-14T19:23:44.837" v="2405" actId="1036"/>
          <ac:spMkLst>
            <pc:docMk/>
            <pc:sldMk cId="2706168779" sldId="271"/>
            <ac:spMk id="3" creationId="{8CA3CBF4-8A53-4F5A-8175-580A42DD4357}"/>
          </ac:spMkLst>
        </pc:spChg>
      </pc:sldChg>
      <pc:sldChg chg="modSp mod modAnim modNotesTx">
        <pc:chgData name="Mahammad" userId="28103f3d0c3f65f1" providerId="LiveId" clId="{CD6A06CA-DC53-4A84-A58E-3F91377B9906}" dt="2021-08-21T17:51:30.558" v="13178" actId="20577"/>
        <pc:sldMkLst>
          <pc:docMk/>
          <pc:sldMk cId="2182620005" sldId="272"/>
        </pc:sldMkLst>
        <pc:spChg chg="mod">
          <ac:chgData name="Mahammad" userId="28103f3d0c3f65f1" providerId="LiveId" clId="{CD6A06CA-DC53-4A84-A58E-3F91377B9906}" dt="2021-08-14T19:37:34.565" v="2711" actId="1036"/>
          <ac:spMkLst>
            <pc:docMk/>
            <pc:sldMk cId="2182620005" sldId="272"/>
            <ac:spMk id="2" creationId="{52F837C3-1349-4E8F-A45E-7FF8184EA5CB}"/>
          </ac:spMkLst>
        </pc:spChg>
        <pc:spChg chg="mod">
          <ac:chgData name="Mahammad" userId="28103f3d0c3f65f1" providerId="LiveId" clId="{CD6A06CA-DC53-4A84-A58E-3F91377B9906}" dt="2021-08-21T04:50:41.349" v="12906" actId="20577"/>
          <ac:spMkLst>
            <pc:docMk/>
            <pc:sldMk cId="2182620005" sldId="272"/>
            <ac:spMk id="3" creationId="{8CA3CBF4-8A53-4F5A-8175-580A42DD4357}"/>
          </ac:spMkLst>
        </pc:spChg>
      </pc:sldChg>
      <pc:sldChg chg="modSp mod modAnim">
        <pc:chgData name="Mahammad" userId="28103f3d0c3f65f1" providerId="LiveId" clId="{CD6A06CA-DC53-4A84-A58E-3F91377B9906}" dt="2021-08-15T05:34:25.089" v="10872"/>
        <pc:sldMkLst>
          <pc:docMk/>
          <pc:sldMk cId="1305480011" sldId="273"/>
        </pc:sldMkLst>
        <pc:spChg chg="mod">
          <ac:chgData name="Mahammad" userId="28103f3d0c3f65f1" providerId="LiveId" clId="{CD6A06CA-DC53-4A84-A58E-3F91377B9906}" dt="2021-08-14T20:05:48.245" v="4004" actId="20577"/>
          <ac:spMkLst>
            <pc:docMk/>
            <pc:sldMk cId="1305480011" sldId="273"/>
            <ac:spMk id="2" creationId="{52F837C3-1349-4E8F-A45E-7FF8184EA5CB}"/>
          </ac:spMkLst>
        </pc:spChg>
        <pc:spChg chg="mod">
          <ac:chgData name="Mahammad" userId="28103f3d0c3f65f1" providerId="LiveId" clId="{CD6A06CA-DC53-4A84-A58E-3F91377B9906}" dt="2021-08-15T05:34:21.727" v="10871" actId="5793"/>
          <ac:spMkLst>
            <pc:docMk/>
            <pc:sldMk cId="1305480011" sldId="273"/>
            <ac:spMk id="3" creationId="{8CA3CBF4-8A53-4F5A-8175-580A42DD4357}"/>
          </ac:spMkLst>
        </pc:spChg>
      </pc:sldChg>
      <pc:sldChg chg="modSp mod modAnim modNotesTx">
        <pc:chgData name="Mahammad" userId="28103f3d0c3f65f1" providerId="LiveId" clId="{CD6A06CA-DC53-4A84-A58E-3F91377B9906}" dt="2021-08-21T17:51:33.914" v="13179" actId="20577"/>
        <pc:sldMkLst>
          <pc:docMk/>
          <pc:sldMk cId="2418834557" sldId="274"/>
        </pc:sldMkLst>
        <pc:spChg chg="mod">
          <ac:chgData name="Mahammad" userId="28103f3d0c3f65f1" providerId="LiveId" clId="{CD6A06CA-DC53-4A84-A58E-3F91377B9906}" dt="2021-08-14T20:07:55.716" v="4044" actId="14100"/>
          <ac:spMkLst>
            <pc:docMk/>
            <pc:sldMk cId="2418834557" sldId="274"/>
            <ac:spMk id="2" creationId="{52F837C3-1349-4E8F-A45E-7FF8184EA5CB}"/>
          </ac:spMkLst>
        </pc:spChg>
        <pc:spChg chg="mod">
          <ac:chgData name="Mahammad" userId="28103f3d0c3f65f1" providerId="LiveId" clId="{CD6A06CA-DC53-4A84-A58E-3F91377B9906}" dt="2021-08-14T21:28:45.734" v="4381" actId="20577"/>
          <ac:spMkLst>
            <pc:docMk/>
            <pc:sldMk cId="2418834557" sldId="274"/>
            <ac:spMk id="3" creationId="{8CA3CBF4-8A53-4F5A-8175-580A42DD4357}"/>
          </ac:spMkLst>
        </pc:spChg>
      </pc:sldChg>
      <pc:sldChg chg="modSp mod modAnim">
        <pc:chgData name="Mahammad" userId="28103f3d0c3f65f1" providerId="LiveId" clId="{CD6A06CA-DC53-4A84-A58E-3F91377B9906}" dt="2021-08-15T05:34:38.323" v="10875"/>
        <pc:sldMkLst>
          <pc:docMk/>
          <pc:sldMk cId="2949517100" sldId="275"/>
        </pc:sldMkLst>
        <pc:spChg chg="mod">
          <ac:chgData name="Mahammad" userId="28103f3d0c3f65f1" providerId="LiveId" clId="{CD6A06CA-DC53-4A84-A58E-3F91377B9906}" dt="2021-08-14T20:05:25.288" v="3964" actId="20577"/>
          <ac:spMkLst>
            <pc:docMk/>
            <pc:sldMk cId="2949517100" sldId="275"/>
            <ac:spMk id="2" creationId="{52F837C3-1349-4E8F-A45E-7FF8184EA5CB}"/>
          </ac:spMkLst>
        </pc:spChg>
        <pc:spChg chg="mod">
          <ac:chgData name="Mahammad" userId="28103f3d0c3f65f1" providerId="LiveId" clId="{CD6A06CA-DC53-4A84-A58E-3F91377B9906}" dt="2021-08-14T20:02:33.257" v="3856" actId="20577"/>
          <ac:spMkLst>
            <pc:docMk/>
            <pc:sldMk cId="2949517100" sldId="275"/>
            <ac:spMk id="3" creationId="{8CA3CBF4-8A53-4F5A-8175-580A42DD4357}"/>
          </ac:spMkLst>
        </pc:spChg>
      </pc:sldChg>
      <pc:sldChg chg="modSp del mod">
        <pc:chgData name="Mahammad" userId="28103f3d0c3f65f1" providerId="LiveId" clId="{CD6A06CA-DC53-4A84-A58E-3F91377B9906}" dt="2021-08-14T23:14:44.884" v="10511" actId="47"/>
        <pc:sldMkLst>
          <pc:docMk/>
          <pc:sldMk cId="3709720441" sldId="276"/>
        </pc:sldMkLst>
        <pc:spChg chg="mod">
          <ac:chgData name="Mahammad" userId="28103f3d0c3f65f1" providerId="LiveId" clId="{CD6A06CA-DC53-4A84-A58E-3F91377B9906}" dt="2021-08-14T23:14:18.606" v="10503" actId="20577"/>
          <ac:spMkLst>
            <pc:docMk/>
            <pc:sldMk cId="3709720441" sldId="276"/>
            <ac:spMk id="2" creationId="{52F837C3-1349-4E8F-A45E-7FF8184EA5CB}"/>
          </ac:spMkLst>
        </pc:spChg>
        <pc:spChg chg="mod">
          <ac:chgData name="Mahammad" userId="28103f3d0c3f65f1" providerId="LiveId" clId="{CD6A06CA-DC53-4A84-A58E-3F91377B9906}" dt="2021-08-14T22:13:38.530" v="7536" actId="21"/>
          <ac:spMkLst>
            <pc:docMk/>
            <pc:sldMk cId="3709720441" sldId="276"/>
            <ac:spMk id="3" creationId="{8CA3CBF4-8A53-4F5A-8175-580A42DD4357}"/>
          </ac:spMkLst>
        </pc:spChg>
      </pc:sldChg>
      <pc:sldChg chg="modSp del mod">
        <pc:chgData name="Mahammad" userId="28103f3d0c3f65f1" providerId="LiveId" clId="{CD6A06CA-DC53-4A84-A58E-3F91377B9906}" dt="2021-08-14T22:08:38.652" v="7131" actId="47"/>
        <pc:sldMkLst>
          <pc:docMk/>
          <pc:sldMk cId="746877078" sldId="277"/>
        </pc:sldMkLst>
        <pc:spChg chg="mod">
          <ac:chgData name="Mahammad" userId="28103f3d0c3f65f1" providerId="LiveId" clId="{CD6A06CA-DC53-4A84-A58E-3F91377B9906}" dt="2021-08-14T21:38:32.937" v="4779" actId="14100"/>
          <ac:spMkLst>
            <pc:docMk/>
            <pc:sldMk cId="746877078" sldId="277"/>
            <ac:spMk id="2" creationId="{52F837C3-1349-4E8F-A45E-7FF8184EA5CB}"/>
          </ac:spMkLst>
        </pc:spChg>
        <pc:spChg chg="mod">
          <ac:chgData name="Mahammad" userId="28103f3d0c3f65f1" providerId="LiveId" clId="{CD6A06CA-DC53-4A84-A58E-3F91377B9906}" dt="2021-08-14T22:06:48.911" v="7065" actId="20577"/>
          <ac:spMkLst>
            <pc:docMk/>
            <pc:sldMk cId="746877078" sldId="277"/>
            <ac:spMk id="3" creationId="{8CA3CBF4-8A53-4F5A-8175-580A42DD4357}"/>
          </ac:spMkLst>
        </pc:spChg>
      </pc:sldChg>
      <pc:sldChg chg="modSp del mod ord modAnim modNotesTx">
        <pc:chgData name="Mahammad" userId="28103f3d0c3f65f1" providerId="LiveId" clId="{CD6A06CA-DC53-4A84-A58E-3F91377B9906}" dt="2021-08-21T17:51:51.935" v="13183" actId="47"/>
        <pc:sldMkLst>
          <pc:docMk/>
          <pc:sldMk cId="4106972797" sldId="279"/>
        </pc:sldMkLst>
        <pc:spChg chg="mod">
          <ac:chgData name="Mahammad" userId="28103f3d0c3f65f1" providerId="LiveId" clId="{CD6A06CA-DC53-4A84-A58E-3F91377B9906}" dt="2021-08-14T22:54:26.705" v="9099" actId="20577"/>
          <ac:spMkLst>
            <pc:docMk/>
            <pc:sldMk cId="4106972797" sldId="279"/>
            <ac:spMk id="2" creationId="{52F837C3-1349-4E8F-A45E-7FF8184EA5CB}"/>
          </ac:spMkLst>
        </pc:spChg>
        <pc:spChg chg="mod">
          <ac:chgData name="Mahammad" userId="28103f3d0c3f65f1" providerId="LiveId" clId="{CD6A06CA-DC53-4A84-A58E-3F91377B9906}" dt="2021-08-16T07:09:52.187" v="11207" actId="20577"/>
          <ac:spMkLst>
            <pc:docMk/>
            <pc:sldMk cId="4106972797" sldId="279"/>
            <ac:spMk id="3" creationId="{8CA3CBF4-8A53-4F5A-8175-580A42DD4357}"/>
          </ac:spMkLst>
        </pc:spChg>
      </pc:sldChg>
      <pc:sldChg chg="modSp mod modAnim">
        <pc:chgData name="Mahammad" userId="28103f3d0c3f65f1" providerId="LiveId" clId="{CD6A06CA-DC53-4A84-A58E-3F91377B9906}" dt="2021-08-15T05:35:14.169" v="10878"/>
        <pc:sldMkLst>
          <pc:docMk/>
          <pc:sldMk cId="168231647" sldId="280"/>
        </pc:sldMkLst>
        <pc:spChg chg="mod">
          <ac:chgData name="Mahammad" userId="28103f3d0c3f65f1" providerId="LiveId" clId="{CD6A06CA-DC53-4A84-A58E-3F91377B9906}" dt="2021-08-14T20:05:31.956" v="3986" actId="20577"/>
          <ac:spMkLst>
            <pc:docMk/>
            <pc:sldMk cId="168231647" sldId="280"/>
            <ac:spMk id="2" creationId="{52F837C3-1349-4E8F-A45E-7FF8184EA5CB}"/>
          </ac:spMkLst>
        </pc:spChg>
        <pc:spChg chg="mod">
          <ac:chgData name="Mahammad" userId="28103f3d0c3f65f1" providerId="LiveId" clId="{CD6A06CA-DC53-4A84-A58E-3F91377B9906}" dt="2021-08-14T20:11:49.305" v="4139" actId="20577"/>
          <ac:spMkLst>
            <pc:docMk/>
            <pc:sldMk cId="168231647" sldId="280"/>
            <ac:spMk id="3" creationId="{8CA3CBF4-8A53-4F5A-8175-580A42DD4357}"/>
          </ac:spMkLst>
        </pc:spChg>
      </pc:sldChg>
      <pc:sldChg chg="modSp mod modAnim">
        <pc:chgData name="Mahammad" userId="28103f3d0c3f65f1" providerId="LiveId" clId="{CD6A06CA-DC53-4A84-A58E-3F91377B9906}" dt="2021-08-16T07:04:35.446" v="11173" actId="20577"/>
        <pc:sldMkLst>
          <pc:docMk/>
          <pc:sldMk cId="2280859677" sldId="281"/>
        </pc:sldMkLst>
        <pc:spChg chg="mod">
          <ac:chgData name="Mahammad" userId="28103f3d0c3f65f1" providerId="LiveId" clId="{CD6A06CA-DC53-4A84-A58E-3F91377B9906}" dt="2021-08-14T21:29:28.608" v="4389" actId="1036"/>
          <ac:spMkLst>
            <pc:docMk/>
            <pc:sldMk cId="2280859677" sldId="281"/>
            <ac:spMk id="2" creationId="{52F837C3-1349-4E8F-A45E-7FF8184EA5CB}"/>
          </ac:spMkLst>
        </pc:spChg>
        <pc:spChg chg="mod">
          <ac:chgData name="Mahammad" userId="28103f3d0c3f65f1" providerId="LiveId" clId="{CD6A06CA-DC53-4A84-A58E-3F91377B9906}" dt="2021-08-16T07:04:35.446" v="11173" actId="20577"/>
          <ac:spMkLst>
            <pc:docMk/>
            <pc:sldMk cId="2280859677" sldId="281"/>
            <ac:spMk id="3" creationId="{8CA3CBF4-8A53-4F5A-8175-580A42DD4357}"/>
          </ac:spMkLst>
        </pc:spChg>
      </pc:sldChg>
      <pc:sldChg chg="modSp mod modAnim">
        <pc:chgData name="Mahammad" userId="28103f3d0c3f65f1" providerId="LiveId" clId="{CD6A06CA-DC53-4A84-A58E-3F91377B9906}" dt="2021-08-15T05:37:14.840" v="10897"/>
        <pc:sldMkLst>
          <pc:docMk/>
          <pc:sldMk cId="2768640471" sldId="282"/>
        </pc:sldMkLst>
        <pc:spChg chg="mod">
          <ac:chgData name="Mahammad" userId="28103f3d0c3f65f1" providerId="LiveId" clId="{CD6A06CA-DC53-4A84-A58E-3F91377B9906}" dt="2021-08-14T21:33:33.682" v="4516" actId="1036"/>
          <ac:spMkLst>
            <pc:docMk/>
            <pc:sldMk cId="2768640471" sldId="282"/>
            <ac:spMk id="2" creationId="{52F837C3-1349-4E8F-A45E-7FF8184EA5CB}"/>
          </ac:spMkLst>
        </pc:spChg>
        <pc:spChg chg="mod">
          <ac:chgData name="Mahammad" userId="28103f3d0c3f65f1" providerId="LiveId" clId="{CD6A06CA-DC53-4A84-A58E-3F91377B9906}" dt="2021-08-14T21:36:48.053" v="4733" actId="114"/>
          <ac:spMkLst>
            <pc:docMk/>
            <pc:sldMk cId="2768640471" sldId="282"/>
            <ac:spMk id="3" creationId="{8CA3CBF4-8A53-4F5A-8175-580A42DD4357}"/>
          </ac:spMkLst>
        </pc:spChg>
      </pc:sldChg>
      <pc:sldChg chg="modSp mod ord modNotesTx">
        <pc:chgData name="Mahammad" userId="28103f3d0c3f65f1" providerId="LiveId" clId="{CD6A06CA-DC53-4A84-A58E-3F91377B9906}" dt="2021-08-21T17:51:38.235" v="13180" actId="20577"/>
        <pc:sldMkLst>
          <pc:docMk/>
          <pc:sldMk cId="2170291473" sldId="283"/>
        </pc:sldMkLst>
        <pc:spChg chg="mod">
          <ac:chgData name="Mahammad" userId="28103f3d0c3f65f1" providerId="LiveId" clId="{CD6A06CA-DC53-4A84-A58E-3F91377B9906}" dt="2021-08-16T16:38:29.754" v="11449" actId="1036"/>
          <ac:spMkLst>
            <pc:docMk/>
            <pc:sldMk cId="2170291473" sldId="283"/>
            <ac:spMk id="2" creationId="{52F837C3-1349-4E8F-A45E-7FF8184EA5CB}"/>
          </ac:spMkLst>
        </pc:spChg>
        <pc:spChg chg="mod">
          <ac:chgData name="Mahammad" userId="28103f3d0c3f65f1" providerId="LiveId" clId="{CD6A06CA-DC53-4A84-A58E-3F91377B9906}" dt="2021-08-14T23:13:58.349" v="10497" actId="1036"/>
          <ac:spMkLst>
            <pc:docMk/>
            <pc:sldMk cId="2170291473" sldId="283"/>
            <ac:spMk id="3" creationId="{8CA3CBF4-8A53-4F5A-8175-580A42DD4357}"/>
          </ac:spMkLst>
        </pc:spChg>
      </pc:sldChg>
      <pc:sldChg chg="del">
        <pc:chgData name="Mahammad" userId="28103f3d0c3f65f1" providerId="LiveId" clId="{CD6A06CA-DC53-4A84-A58E-3F91377B9906}" dt="2021-08-14T23:14:10.964" v="10499" actId="47"/>
        <pc:sldMkLst>
          <pc:docMk/>
          <pc:sldMk cId="3082154880" sldId="284"/>
        </pc:sldMkLst>
      </pc:sldChg>
      <pc:sldChg chg="del">
        <pc:chgData name="Mahammad" userId="28103f3d0c3f65f1" providerId="LiveId" clId="{CD6A06CA-DC53-4A84-A58E-3F91377B9906}" dt="2021-08-14T23:14:10.564" v="10498" actId="47"/>
        <pc:sldMkLst>
          <pc:docMk/>
          <pc:sldMk cId="2195350564" sldId="285"/>
        </pc:sldMkLst>
      </pc:sldChg>
      <pc:sldChg chg="del">
        <pc:chgData name="Mahammad" userId="28103f3d0c3f65f1" providerId="LiveId" clId="{CD6A06CA-DC53-4A84-A58E-3F91377B9906}" dt="2021-08-14T21:38:59.975" v="4810" actId="47"/>
        <pc:sldMkLst>
          <pc:docMk/>
          <pc:sldMk cId="3898459647" sldId="286"/>
        </pc:sldMkLst>
      </pc:sldChg>
      <pc:sldChg chg="del">
        <pc:chgData name="Mahammad" userId="28103f3d0c3f65f1" providerId="LiveId" clId="{CD6A06CA-DC53-4A84-A58E-3F91377B9906}" dt="2021-08-14T21:38:59.595" v="4809" actId="47"/>
        <pc:sldMkLst>
          <pc:docMk/>
          <pc:sldMk cId="3447862092" sldId="287"/>
        </pc:sldMkLst>
      </pc:sldChg>
      <pc:sldChg chg="del">
        <pc:chgData name="Mahammad" userId="28103f3d0c3f65f1" providerId="LiveId" clId="{CD6A06CA-DC53-4A84-A58E-3F91377B9906}" dt="2021-08-14T21:38:59.302" v="4808" actId="47"/>
        <pc:sldMkLst>
          <pc:docMk/>
          <pc:sldMk cId="2543244095" sldId="288"/>
        </pc:sldMkLst>
      </pc:sldChg>
      <pc:sldChg chg="del">
        <pc:chgData name="Mahammad" userId="28103f3d0c3f65f1" providerId="LiveId" clId="{CD6A06CA-DC53-4A84-A58E-3F91377B9906}" dt="2021-08-14T21:38:58.958" v="4807" actId="47"/>
        <pc:sldMkLst>
          <pc:docMk/>
          <pc:sldMk cId="710811186" sldId="289"/>
        </pc:sldMkLst>
      </pc:sldChg>
      <pc:sldChg chg="del">
        <pc:chgData name="Mahammad" userId="28103f3d0c3f65f1" providerId="LiveId" clId="{CD6A06CA-DC53-4A84-A58E-3F91377B9906}" dt="2021-08-14T21:38:58.715" v="4806" actId="47"/>
        <pc:sldMkLst>
          <pc:docMk/>
          <pc:sldMk cId="331934792" sldId="290"/>
        </pc:sldMkLst>
      </pc:sldChg>
      <pc:sldChg chg="del">
        <pc:chgData name="Mahammad" userId="28103f3d0c3f65f1" providerId="LiveId" clId="{CD6A06CA-DC53-4A84-A58E-3F91377B9906}" dt="2021-08-14T21:38:58.379" v="4805" actId="47"/>
        <pc:sldMkLst>
          <pc:docMk/>
          <pc:sldMk cId="194209317" sldId="291"/>
        </pc:sldMkLst>
      </pc:sldChg>
      <pc:sldChg chg="del">
        <pc:chgData name="Mahammad" userId="28103f3d0c3f65f1" providerId="LiveId" clId="{CD6A06CA-DC53-4A84-A58E-3F91377B9906}" dt="2021-08-14T21:38:58.182" v="4804" actId="47"/>
        <pc:sldMkLst>
          <pc:docMk/>
          <pc:sldMk cId="943143567" sldId="292"/>
        </pc:sldMkLst>
      </pc:sldChg>
      <pc:sldChg chg="del">
        <pc:chgData name="Mahammad" userId="28103f3d0c3f65f1" providerId="LiveId" clId="{CD6A06CA-DC53-4A84-A58E-3F91377B9906}" dt="2021-08-14T21:38:57.976" v="4803" actId="47"/>
        <pc:sldMkLst>
          <pc:docMk/>
          <pc:sldMk cId="1608927210" sldId="293"/>
        </pc:sldMkLst>
      </pc:sldChg>
      <pc:sldChg chg="del">
        <pc:chgData name="Mahammad" userId="28103f3d0c3f65f1" providerId="LiveId" clId="{CD6A06CA-DC53-4A84-A58E-3F91377B9906}" dt="2021-08-14T21:38:57.798" v="4802" actId="47"/>
        <pc:sldMkLst>
          <pc:docMk/>
          <pc:sldMk cId="1754447429" sldId="294"/>
        </pc:sldMkLst>
      </pc:sldChg>
      <pc:sldChg chg="del">
        <pc:chgData name="Mahammad" userId="28103f3d0c3f65f1" providerId="LiveId" clId="{CD6A06CA-DC53-4A84-A58E-3F91377B9906}" dt="2021-08-14T21:38:57.628" v="4801" actId="47"/>
        <pc:sldMkLst>
          <pc:docMk/>
          <pc:sldMk cId="4251886684" sldId="295"/>
        </pc:sldMkLst>
      </pc:sldChg>
      <pc:sldChg chg="del">
        <pc:chgData name="Mahammad" userId="28103f3d0c3f65f1" providerId="LiveId" clId="{CD6A06CA-DC53-4A84-A58E-3F91377B9906}" dt="2021-08-14T21:38:57.435" v="4800" actId="47"/>
        <pc:sldMkLst>
          <pc:docMk/>
          <pc:sldMk cId="1914963750" sldId="296"/>
        </pc:sldMkLst>
      </pc:sldChg>
      <pc:sldChg chg="del">
        <pc:chgData name="Mahammad" userId="28103f3d0c3f65f1" providerId="LiveId" clId="{CD6A06CA-DC53-4A84-A58E-3F91377B9906}" dt="2021-08-14T21:38:57.238" v="4799" actId="47"/>
        <pc:sldMkLst>
          <pc:docMk/>
          <pc:sldMk cId="4108115188" sldId="297"/>
        </pc:sldMkLst>
      </pc:sldChg>
      <pc:sldChg chg="del">
        <pc:chgData name="Mahammad" userId="28103f3d0c3f65f1" providerId="LiveId" clId="{CD6A06CA-DC53-4A84-A58E-3F91377B9906}" dt="2021-08-14T21:38:57.048" v="4798" actId="47"/>
        <pc:sldMkLst>
          <pc:docMk/>
          <pc:sldMk cId="1056494335" sldId="298"/>
        </pc:sldMkLst>
      </pc:sldChg>
      <pc:sldChg chg="del">
        <pc:chgData name="Mahammad" userId="28103f3d0c3f65f1" providerId="LiveId" clId="{CD6A06CA-DC53-4A84-A58E-3F91377B9906}" dt="2021-08-14T21:38:56.838" v="4797" actId="47"/>
        <pc:sldMkLst>
          <pc:docMk/>
          <pc:sldMk cId="4068167259" sldId="299"/>
        </pc:sldMkLst>
      </pc:sldChg>
      <pc:sldChg chg="del">
        <pc:chgData name="Mahammad" userId="28103f3d0c3f65f1" providerId="LiveId" clId="{CD6A06CA-DC53-4A84-A58E-3F91377B9906}" dt="2021-08-14T21:38:56.651" v="4796" actId="47"/>
        <pc:sldMkLst>
          <pc:docMk/>
          <pc:sldMk cId="1836168557" sldId="300"/>
        </pc:sldMkLst>
      </pc:sldChg>
      <pc:sldChg chg="del">
        <pc:chgData name="Mahammad" userId="28103f3d0c3f65f1" providerId="LiveId" clId="{CD6A06CA-DC53-4A84-A58E-3F91377B9906}" dt="2021-08-14T21:38:56.410" v="4795" actId="47"/>
        <pc:sldMkLst>
          <pc:docMk/>
          <pc:sldMk cId="1768225798" sldId="301"/>
        </pc:sldMkLst>
      </pc:sldChg>
      <pc:sldChg chg="del">
        <pc:chgData name="Mahammad" userId="28103f3d0c3f65f1" providerId="LiveId" clId="{CD6A06CA-DC53-4A84-A58E-3F91377B9906}" dt="2021-08-14T21:38:56.267" v="4794" actId="47"/>
        <pc:sldMkLst>
          <pc:docMk/>
          <pc:sldMk cId="4067769867" sldId="302"/>
        </pc:sldMkLst>
      </pc:sldChg>
      <pc:sldChg chg="del">
        <pc:chgData name="Mahammad" userId="28103f3d0c3f65f1" providerId="LiveId" clId="{CD6A06CA-DC53-4A84-A58E-3F91377B9906}" dt="2021-08-14T21:38:56.088" v="4793" actId="47"/>
        <pc:sldMkLst>
          <pc:docMk/>
          <pc:sldMk cId="171945129" sldId="303"/>
        </pc:sldMkLst>
      </pc:sldChg>
      <pc:sldChg chg="del">
        <pc:chgData name="Mahammad" userId="28103f3d0c3f65f1" providerId="LiveId" clId="{CD6A06CA-DC53-4A84-A58E-3F91377B9906}" dt="2021-08-14T21:38:55.915" v="4792" actId="47"/>
        <pc:sldMkLst>
          <pc:docMk/>
          <pc:sldMk cId="3657021255" sldId="304"/>
        </pc:sldMkLst>
      </pc:sldChg>
      <pc:sldChg chg="del">
        <pc:chgData name="Mahammad" userId="28103f3d0c3f65f1" providerId="LiveId" clId="{CD6A06CA-DC53-4A84-A58E-3F91377B9906}" dt="2021-08-14T21:38:55.689" v="4791" actId="47"/>
        <pc:sldMkLst>
          <pc:docMk/>
          <pc:sldMk cId="605148422" sldId="305"/>
        </pc:sldMkLst>
      </pc:sldChg>
      <pc:sldChg chg="del">
        <pc:chgData name="Mahammad" userId="28103f3d0c3f65f1" providerId="LiveId" clId="{CD6A06CA-DC53-4A84-A58E-3F91377B9906}" dt="2021-08-14T21:38:55.511" v="4790" actId="47"/>
        <pc:sldMkLst>
          <pc:docMk/>
          <pc:sldMk cId="4061595496" sldId="306"/>
        </pc:sldMkLst>
      </pc:sldChg>
      <pc:sldChg chg="del">
        <pc:chgData name="Mahammad" userId="28103f3d0c3f65f1" providerId="LiveId" clId="{CD6A06CA-DC53-4A84-A58E-3F91377B9906}" dt="2021-08-14T21:38:55.306" v="4789" actId="47"/>
        <pc:sldMkLst>
          <pc:docMk/>
          <pc:sldMk cId="54119868" sldId="307"/>
        </pc:sldMkLst>
      </pc:sldChg>
      <pc:sldChg chg="del">
        <pc:chgData name="Mahammad" userId="28103f3d0c3f65f1" providerId="LiveId" clId="{CD6A06CA-DC53-4A84-A58E-3F91377B9906}" dt="2021-08-14T21:38:55.131" v="4788" actId="47"/>
        <pc:sldMkLst>
          <pc:docMk/>
          <pc:sldMk cId="3942847665" sldId="308"/>
        </pc:sldMkLst>
      </pc:sldChg>
      <pc:sldChg chg="del">
        <pc:chgData name="Mahammad" userId="28103f3d0c3f65f1" providerId="LiveId" clId="{CD6A06CA-DC53-4A84-A58E-3F91377B9906}" dt="2021-08-14T21:38:55" v="4787" actId="47"/>
        <pc:sldMkLst>
          <pc:docMk/>
          <pc:sldMk cId="3261792064" sldId="309"/>
        </pc:sldMkLst>
      </pc:sldChg>
      <pc:sldChg chg="del">
        <pc:chgData name="Mahammad" userId="28103f3d0c3f65f1" providerId="LiveId" clId="{CD6A06CA-DC53-4A84-A58E-3F91377B9906}" dt="2021-08-14T21:38:54.838" v="4786" actId="47"/>
        <pc:sldMkLst>
          <pc:docMk/>
          <pc:sldMk cId="3774980132" sldId="310"/>
        </pc:sldMkLst>
      </pc:sldChg>
      <pc:sldChg chg="del">
        <pc:chgData name="Mahammad" userId="28103f3d0c3f65f1" providerId="LiveId" clId="{CD6A06CA-DC53-4A84-A58E-3F91377B9906}" dt="2021-08-14T21:38:54.663" v="4785" actId="47"/>
        <pc:sldMkLst>
          <pc:docMk/>
          <pc:sldMk cId="435249264" sldId="311"/>
        </pc:sldMkLst>
      </pc:sldChg>
      <pc:sldChg chg="del">
        <pc:chgData name="Mahammad" userId="28103f3d0c3f65f1" providerId="LiveId" clId="{CD6A06CA-DC53-4A84-A58E-3F91377B9906}" dt="2021-08-14T21:38:54.492" v="4784" actId="47"/>
        <pc:sldMkLst>
          <pc:docMk/>
          <pc:sldMk cId="1937820476" sldId="312"/>
        </pc:sldMkLst>
      </pc:sldChg>
      <pc:sldChg chg="del">
        <pc:chgData name="Mahammad" userId="28103f3d0c3f65f1" providerId="LiveId" clId="{CD6A06CA-DC53-4A84-A58E-3F91377B9906}" dt="2021-08-14T21:38:54.235" v="4783" actId="47"/>
        <pc:sldMkLst>
          <pc:docMk/>
          <pc:sldMk cId="1199014402" sldId="313"/>
        </pc:sldMkLst>
      </pc:sldChg>
      <pc:sldChg chg="del">
        <pc:chgData name="Mahammad" userId="28103f3d0c3f65f1" providerId="LiveId" clId="{CD6A06CA-DC53-4A84-A58E-3F91377B9906}" dt="2021-08-14T21:38:53.864" v="4782" actId="47"/>
        <pc:sldMkLst>
          <pc:docMk/>
          <pc:sldMk cId="2170278424" sldId="314"/>
        </pc:sldMkLst>
      </pc:sldChg>
      <pc:sldChg chg="modSp mod">
        <pc:chgData name="Mahammad" userId="28103f3d0c3f65f1" providerId="LiveId" clId="{CD6A06CA-DC53-4A84-A58E-3F91377B9906}" dt="2021-08-14T17:30:11.261" v="380" actId="1076"/>
        <pc:sldMkLst>
          <pc:docMk/>
          <pc:sldMk cId="125394549" sldId="315"/>
        </pc:sldMkLst>
        <pc:spChg chg="mod">
          <ac:chgData name="Mahammad" userId="28103f3d0c3f65f1" providerId="LiveId" clId="{CD6A06CA-DC53-4A84-A58E-3F91377B9906}" dt="2021-08-14T17:30:11.261" v="380" actId="1076"/>
          <ac:spMkLst>
            <pc:docMk/>
            <pc:sldMk cId="125394549" sldId="315"/>
            <ac:spMk id="2" creationId="{52F837C3-1349-4E8F-A45E-7FF8184EA5CB}"/>
          </ac:spMkLst>
        </pc:spChg>
      </pc:sldChg>
      <pc:sldChg chg="modSp mod modAnim">
        <pc:chgData name="Mahammad" userId="28103f3d0c3f65f1" providerId="LiveId" clId="{CD6A06CA-DC53-4A84-A58E-3F91377B9906}" dt="2021-08-15T05:19:22.309" v="10697"/>
        <pc:sldMkLst>
          <pc:docMk/>
          <pc:sldMk cId="1168849981" sldId="316"/>
        </pc:sldMkLst>
        <pc:spChg chg="mod">
          <ac:chgData name="Mahammad" userId="28103f3d0c3f65f1" providerId="LiveId" clId="{CD6A06CA-DC53-4A84-A58E-3F91377B9906}" dt="2021-08-14T17:31:47.265" v="406" actId="14100"/>
          <ac:spMkLst>
            <pc:docMk/>
            <pc:sldMk cId="1168849981" sldId="316"/>
            <ac:spMk id="2" creationId="{5962DB6D-48B7-0F4C-A760-5B5546A8D928}"/>
          </ac:spMkLst>
        </pc:spChg>
        <pc:spChg chg="mod">
          <ac:chgData name="Mahammad" userId="28103f3d0c3f65f1" providerId="LiveId" clId="{CD6A06CA-DC53-4A84-A58E-3F91377B9906}" dt="2021-08-15T05:19:22.309" v="10697"/>
          <ac:spMkLst>
            <pc:docMk/>
            <pc:sldMk cId="1168849981" sldId="316"/>
            <ac:spMk id="3" creationId="{381B85ED-001A-4142-A3BD-F8E18D036922}"/>
          </ac:spMkLst>
        </pc:spChg>
      </pc:sldChg>
      <pc:sldChg chg="modSp mod modAnim">
        <pc:chgData name="Mahammad" userId="28103f3d0c3f65f1" providerId="LiveId" clId="{CD6A06CA-DC53-4A84-A58E-3F91377B9906}" dt="2021-08-16T06:41:10.952" v="11171" actId="20577"/>
        <pc:sldMkLst>
          <pc:docMk/>
          <pc:sldMk cId="836240342" sldId="317"/>
        </pc:sldMkLst>
        <pc:spChg chg="mod">
          <ac:chgData name="Mahammad" userId="28103f3d0c3f65f1" providerId="LiveId" clId="{CD6A06CA-DC53-4A84-A58E-3F91377B9906}" dt="2021-08-14T17:40:24.905" v="653" actId="1036"/>
          <ac:spMkLst>
            <pc:docMk/>
            <pc:sldMk cId="836240342" sldId="317"/>
            <ac:spMk id="2" creationId="{5962DB6D-48B7-0F4C-A760-5B5546A8D928}"/>
          </ac:spMkLst>
        </pc:spChg>
        <pc:spChg chg="mod">
          <ac:chgData name="Mahammad" userId="28103f3d0c3f65f1" providerId="LiveId" clId="{CD6A06CA-DC53-4A84-A58E-3F91377B9906}" dt="2021-08-16T06:41:10.952" v="11171" actId="20577"/>
          <ac:spMkLst>
            <pc:docMk/>
            <pc:sldMk cId="836240342" sldId="317"/>
            <ac:spMk id="3" creationId="{381B85ED-001A-4142-A3BD-F8E18D036922}"/>
          </ac:spMkLst>
        </pc:spChg>
      </pc:sldChg>
      <pc:sldChg chg="modSp mod modAnim">
        <pc:chgData name="Mahammad" userId="28103f3d0c3f65f1" providerId="LiveId" clId="{CD6A06CA-DC53-4A84-A58E-3F91377B9906}" dt="2021-08-15T05:24:15.418" v="10747"/>
        <pc:sldMkLst>
          <pc:docMk/>
          <pc:sldMk cId="1700171377" sldId="318"/>
        </pc:sldMkLst>
        <pc:spChg chg="mod">
          <ac:chgData name="Mahammad" userId="28103f3d0c3f65f1" providerId="LiveId" clId="{CD6A06CA-DC53-4A84-A58E-3F91377B9906}" dt="2021-08-14T18:22:51.449" v="1306" actId="404"/>
          <ac:spMkLst>
            <pc:docMk/>
            <pc:sldMk cId="1700171377" sldId="318"/>
            <ac:spMk id="2" creationId="{5962DB6D-48B7-0F4C-A760-5B5546A8D928}"/>
          </ac:spMkLst>
        </pc:spChg>
        <pc:spChg chg="mod">
          <ac:chgData name="Mahammad" userId="28103f3d0c3f65f1" providerId="LiveId" clId="{CD6A06CA-DC53-4A84-A58E-3F91377B9906}" dt="2021-08-15T05:24:06.470" v="10745" actId="20577"/>
          <ac:spMkLst>
            <pc:docMk/>
            <pc:sldMk cId="1700171377" sldId="318"/>
            <ac:spMk id="3" creationId="{381B85ED-001A-4142-A3BD-F8E18D036922}"/>
          </ac:spMkLst>
        </pc:spChg>
      </pc:sldChg>
      <pc:sldChg chg="modSp mod modAnim">
        <pc:chgData name="Mahammad" userId="28103f3d0c3f65f1" providerId="LiveId" clId="{CD6A06CA-DC53-4A84-A58E-3F91377B9906}" dt="2021-08-15T05:23:05.943" v="10733"/>
        <pc:sldMkLst>
          <pc:docMk/>
          <pc:sldMk cId="3786780290" sldId="319"/>
        </pc:sldMkLst>
        <pc:spChg chg="mod">
          <ac:chgData name="Mahammad" userId="28103f3d0c3f65f1" providerId="LiveId" clId="{CD6A06CA-DC53-4A84-A58E-3F91377B9906}" dt="2021-08-14T18:22:24.280" v="1300" actId="1035"/>
          <ac:spMkLst>
            <pc:docMk/>
            <pc:sldMk cId="3786780290" sldId="319"/>
            <ac:spMk id="2" creationId="{52F837C3-1349-4E8F-A45E-7FF8184EA5CB}"/>
          </ac:spMkLst>
        </pc:spChg>
        <pc:spChg chg="mod">
          <ac:chgData name="Mahammad" userId="28103f3d0c3f65f1" providerId="LiveId" clId="{CD6A06CA-DC53-4A84-A58E-3F91377B9906}" dt="2021-08-15T05:22:42.385" v="10730" actId="20577"/>
          <ac:spMkLst>
            <pc:docMk/>
            <pc:sldMk cId="3786780290" sldId="319"/>
            <ac:spMk id="3" creationId="{8CA3CBF4-8A53-4F5A-8175-580A42DD4357}"/>
          </ac:spMkLst>
        </pc:spChg>
      </pc:sldChg>
      <pc:sldChg chg="modSp mod modAnim">
        <pc:chgData name="Mahammad" userId="28103f3d0c3f65f1" providerId="LiveId" clId="{CD6A06CA-DC53-4A84-A58E-3F91377B9906}" dt="2021-08-15T05:30:02.225" v="10839"/>
        <pc:sldMkLst>
          <pc:docMk/>
          <pc:sldMk cId="485027393" sldId="320"/>
        </pc:sldMkLst>
        <pc:spChg chg="mod">
          <ac:chgData name="Mahammad" userId="28103f3d0c3f65f1" providerId="LiveId" clId="{CD6A06CA-DC53-4A84-A58E-3F91377B9906}" dt="2021-08-14T19:23:24.613" v="2391" actId="14100"/>
          <ac:spMkLst>
            <pc:docMk/>
            <pc:sldMk cId="485027393" sldId="320"/>
            <ac:spMk id="2" creationId="{5962DB6D-48B7-0F4C-A760-5B5546A8D928}"/>
          </ac:spMkLst>
        </pc:spChg>
        <pc:spChg chg="mod">
          <ac:chgData name="Mahammad" userId="28103f3d0c3f65f1" providerId="LiveId" clId="{CD6A06CA-DC53-4A84-A58E-3F91377B9906}" dt="2021-08-14T19:38:08.905" v="2717" actId="20577"/>
          <ac:spMkLst>
            <pc:docMk/>
            <pc:sldMk cId="485027393" sldId="320"/>
            <ac:spMk id="3" creationId="{381B85ED-001A-4142-A3BD-F8E18D036922}"/>
          </ac:spMkLst>
        </pc:spChg>
      </pc:sldChg>
      <pc:sldChg chg="modSp mod">
        <pc:chgData name="Mahammad" userId="28103f3d0c3f65f1" providerId="LiveId" clId="{CD6A06CA-DC53-4A84-A58E-3F91377B9906}" dt="2021-08-14T19:36:57.575" v="2696" actId="1036"/>
        <pc:sldMkLst>
          <pc:docMk/>
          <pc:sldMk cId="480262852" sldId="321"/>
        </pc:sldMkLst>
        <pc:spChg chg="mod">
          <ac:chgData name="Mahammad" userId="28103f3d0c3f65f1" providerId="LiveId" clId="{CD6A06CA-DC53-4A84-A58E-3F91377B9906}" dt="2021-08-14T19:36:57.575" v="2696" actId="1036"/>
          <ac:spMkLst>
            <pc:docMk/>
            <pc:sldMk cId="480262852" sldId="321"/>
            <ac:spMk id="2" creationId="{52F837C3-1349-4E8F-A45E-7FF8184EA5CB}"/>
          </ac:spMkLst>
        </pc:spChg>
      </pc:sldChg>
      <pc:sldChg chg="modSp mod">
        <pc:chgData name="Mahammad" userId="28103f3d0c3f65f1" providerId="LiveId" clId="{CD6A06CA-DC53-4A84-A58E-3F91377B9906}" dt="2021-08-14T21:39:10.112" v="4812" actId="20577"/>
        <pc:sldMkLst>
          <pc:docMk/>
          <pc:sldMk cId="1982802163" sldId="322"/>
        </pc:sldMkLst>
        <pc:spChg chg="mod">
          <ac:chgData name="Mahammad" userId="28103f3d0c3f65f1" providerId="LiveId" clId="{CD6A06CA-DC53-4A84-A58E-3F91377B9906}" dt="2021-08-14T21:39:10.112" v="4812" actId="20577"/>
          <ac:spMkLst>
            <pc:docMk/>
            <pc:sldMk cId="1982802163" sldId="322"/>
            <ac:spMk id="2" creationId="{52F837C3-1349-4E8F-A45E-7FF8184EA5CB}"/>
          </ac:spMkLst>
        </pc:spChg>
      </pc:sldChg>
      <pc:sldChg chg="modSp add del mod">
        <pc:chgData name="Mahammad" userId="28103f3d0c3f65f1" providerId="LiveId" clId="{CD6A06CA-DC53-4A84-A58E-3F91377B9906}" dt="2021-08-14T22:11:59.660" v="7458" actId="47"/>
        <pc:sldMkLst>
          <pc:docMk/>
          <pc:sldMk cId="3771224961" sldId="323"/>
        </pc:sldMkLst>
        <pc:spChg chg="mod">
          <ac:chgData name="Mahammad" userId="28103f3d0c3f65f1" providerId="LiveId" clId="{CD6A06CA-DC53-4A84-A58E-3F91377B9906}" dt="2021-08-14T21:39:59.777" v="4829" actId="20577"/>
          <ac:spMkLst>
            <pc:docMk/>
            <pc:sldMk cId="3771224961" sldId="323"/>
            <ac:spMk id="2" creationId="{52F837C3-1349-4E8F-A45E-7FF8184EA5CB}"/>
          </ac:spMkLst>
        </pc:spChg>
        <pc:spChg chg="mod">
          <ac:chgData name="Mahammad" userId="28103f3d0c3f65f1" providerId="LiveId" clId="{CD6A06CA-DC53-4A84-A58E-3F91377B9906}" dt="2021-08-14T21:39:52.661" v="4815" actId="27636"/>
          <ac:spMkLst>
            <pc:docMk/>
            <pc:sldMk cId="3771224961" sldId="323"/>
            <ac:spMk id="3" creationId="{8CA3CBF4-8A53-4F5A-8175-580A42DD4357}"/>
          </ac:spMkLst>
        </pc:spChg>
      </pc:sldChg>
      <pc:sldChg chg="modSp add mod modAnim">
        <pc:chgData name="Mahammad" userId="28103f3d0c3f65f1" providerId="LiveId" clId="{CD6A06CA-DC53-4A84-A58E-3F91377B9906}" dt="2021-08-21T04:52:14.630" v="12915"/>
        <pc:sldMkLst>
          <pc:docMk/>
          <pc:sldMk cId="2380542914" sldId="324"/>
        </pc:sldMkLst>
        <pc:spChg chg="mod">
          <ac:chgData name="Mahammad" userId="28103f3d0c3f65f1" providerId="LiveId" clId="{CD6A06CA-DC53-4A84-A58E-3F91377B9906}" dt="2021-08-14T22:16:00.594" v="7757" actId="1036"/>
          <ac:spMkLst>
            <pc:docMk/>
            <pc:sldMk cId="2380542914" sldId="324"/>
            <ac:spMk id="2" creationId="{52F837C3-1349-4E8F-A45E-7FF8184EA5CB}"/>
          </ac:spMkLst>
        </pc:spChg>
        <pc:spChg chg="mod">
          <ac:chgData name="Mahammad" userId="28103f3d0c3f65f1" providerId="LiveId" clId="{CD6A06CA-DC53-4A84-A58E-3F91377B9906}" dt="2021-08-16T07:08:36.064" v="11178" actId="20577"/>
          <ac:spMkLst>
            <pc:docMk/>
            <pc:sldMk cId="2380542914" sldId="324"/>
            <ac:spMk id="3" creationId="{8CA3CBF4-8A53-4F5A-8175-580A42DD4357}"/>
          </ac:spMkLst>
        </pc:spChg>
      </pc:sldChg>
      <pc:sldChg chg="modSp add mod modAnim">
        <pc:chgData name="Mahammad" userId="28103f3d0c3f65f1" providerId="LiveId" clId="{CD6A06CA-DC53-4A84-A58E-3F91377B9906}" dt="2021-08-16T07:07:47.227" v="11177" actId="20577"/>
        <pc:sldMkLst>
          <pc:docMk/>
          <pc:sldMk cId="1337541442" sldId="325"/>
        </pc:sldMkLst>
        <pc:spChg chg="mod">
          <ac:chgData name="Mahammad" userId="28103f3d0c3f65f1" providerId="LiveId" clId="{CD6A06CA-DC53-4A84-A58E-3F91377B9906}" dt="2021-08-14T22:15:56.800" v="7748" actId="1036"/>
          <ac:spMkLst>
            <pc:docMk/>
            <pc:sldMk cId="1337541442" sldId="325"/>
            <ac:spMk id="2" creationId="{52F837C3-1349-4E8F-A45E-7FF8184EA5CB}"/>
          </ac:spMkLst>
        </pc:spChg>
        <pc:spChg chg="mod">
          <ac:chgData name="Mahammad" userId="28103f3d0c3f65f1" providerId="LiveId" clId="{CD6A06CA-DC53-4A84-A58E-3F91377B9906}" dt="2021-08-16T07:07:47.227" v="11177" actId="20577"/>
          <ac:spMkLst>
            <pc:docMk/>
            <pc:sldMk cId="1337541442" sldId="325"/>
            <ac:spMk id="3" creationId="{8CA3CBF4-8A53-4F5A-8175-580A42DD4357}"/>
          </ac:spMkLst>
        </pc:spChg>
      </pc:sldChg>
      <pc:sldChg chg="modSp add del mod">
        <pc:chgData name="Mahammad" userId="28103f3d0c3f65f1" providerId="LiveId" clId="{CD6A06CA-DC53-4A84-A58E-3F91377B9906}" dt="2021-08-21T17:51:51.047" v="13182" actId="47"/>
        <pc:sldMkLst>
          <pc:docMk/>
          <pc:sldMk cId="3821155676" sldId="326"/>
        </pc:sldMkLst>
        <pc:spChg chg="mod">
          <ac:chgData name="Mahammad" userId="28103f3d0c3f65f1" providerId="LiveId" clId="{CD6A06CA-DC53-4A84-A58E-3F91377B9906}" dt="2021-08-14T23:07:34.433" v="9985" actId="20577"/>
          <ac:spMkLst>
            <pc:docMk/>
            <pc:sldMk cId="3821155676" sldId="326"/>
            <ac:spMk id="2" creationId="{52F837C3-1349-4E8F-A45E-7FF8184EA5CB}"/>
          </ac:spMkLst>
        </pc:spChg>
        <pc:spChg chg="mod">
          <ac:chgData name="Mahammad" userId="28103f3d0c3f65f1" providerId="LiveId" clId="{CD6A06CA-DC53-4A84-A58E-3F91377B9906}" dt="2021-08-15T05:40:39.424" v="10970" actId="20577"/>
          <ac:spMkLst>
            <pc:docMk/>
            <pc:sldMk cId="3821155676" sldId="326"/>
            <ac:spMk id="3" creationId="{8CA3CBF4-8A53-4F5A-8175-580A42DD4357}"/>
          </ac:spMkLst>
        </pc:spChg>
      </pc:sldChg>
      <pc:sldChg chg="modSp add mod">
        <pc:chgData name="Mahammad" userId="28103f3d0c3f65f1" providerId="LiveId" clId="{CD6A06CA-DC53-4A84-A58E-3F91377B9906}" dt="2021-08-14T23:14:48.284" v="10516" actId="1035"/>
        <pc:sldMkLst>
          <pc:docMk/>
          <pc:sldMk cId="1965536589" sldId="327"/>
        </pc:sldMkLst>
        <pc:spChg chg="mod">
          <ac:chgData name="Mahammad" userId="28103f3d0c3f65f1" providerId="LiveId" clId="{CD6A06CA-DC53-4A84-A58E-3F91377B9906}" dt="2021-08-14T23:14:48.284" v="10516" actId="1035"/>
          <ac:spMkLst>
            <pc:docMk/>
            <pc:sldMk cId="1965536589" sldId="327"/>
            <ac:spMk id="2" creationId="{52F837C3-1349-4E8F-A45E-7FF8184EA5CB}"/>
          </ac:spMkLst>
        </pc:spChg>
      </pc:sldChg>
      <pc:sldChg chg="modSp add mod ord modNotesTx">
        <pc:chgData name="Mahammad" userId="28103f3d0c3f65f1" providerId="LiveId" clId="{CD6A06CA-DC53-4A84-A58E-3F91377B9906}" dt="2021-08-21T04:53:09.464" v="12918" actId="20577"/>
        <pc:sldMkLst>
          <pc:docMk/>
          <pc:sldMk cId="2717288103" sldId="328"/>
        </pc:sldMkLst>
        <pc:spChg chg="mod">
          <ac:chgData name="Mahammad" userId="28103f3d0c3f65f1" providerId="LiveId" clId="{CD6A06CA-DC53-4A84-A58E-3F91377B9906}" dt="2021-08-16T16:38:37.387" v="11453" actId="1036"/>
          <ac:spMkLst>
            <pc:docMk/>
            <pc:sldMk cId="2717288103" sldId="328"/>
            <ac:spMk id="2" creationId="{52F837C3-1349-4E8F-A45E-7FF8184EA5CB}"/>
          </ac:spMkLst>
        </pc:spChg>
        <pc:spChg chg="mod">
          <ac:chgData name="Mahammad" userId="28103f3d0c3f65f1" providerId="LiveId" clId="{CD6A06CA-DC53-4A84-A58E-3F91377B9906}" dt="2021-08-16T16:33:30.813" v="11299" actId="20577"/>
          <ac:spMkLst>
            <pc:docMk/>
            <pc:sldMk cId="2717288103" sldId="328"/>
            <ac:spMk id="3" creationId="{8CA3CBF4-8A53-4F5A-8175-580A42DD4357}"/>
          </ac:spMkLst>
        </pc:spChg>
      </pc:sldChg>
      <pc:sldChg chg="modSp add mod modNotesTx">
        <pc:chgData name="Mahammad" userId="28103f3d0c3f65f1" providerId="LiveId" clId="{CD6A06CA-DC53-4A84-A58E-3F91377B9906}" dt="2021-08-21T04:53:06.361" v="12917" actId="20577"/>
        <pc:sldMkLst>
          <pc:docMk/>
          <pc:sldMk cId="3788127048" sldId="329"/>
        </pc:sldMkLst>
        <pc:spChg chg="mod">
          <ac:chgData name="Mahammad" userId="28103f3d0c3f65f1" providerId="LiveId" clId="{CD6A06CA-DC53-4A84-A58E-3F91377B9906}" dt="2021-08-16T16:38:33.899" v="11451" actId="1036"/>
          <ac:spMkLst>
            <pc:docMk/>
            <pc:sldMk cId="3788127048" sldId="329"/>
            <ac:spMk id="2" creationId="{52F837C3-1349-4E8F-A45E-7FF8184EA5CB}"/>
          </ac:spMkLst>
        </pc:spChg>
        <pc:spChg chg="mod">
          <ac:chgData name="Mahammad" userId="28103f3d0c3f65f1" providerId="LiveId" clId="{CD6A06CA-DC53-4A84-A58E-3F91377B9906}" dt="2021-08-16T16:37:44.795" v="11447" actId="255"/>
          <ac:spMkLst>
            <pc:docMk/>
            <pc:sldMk cId="3788127048" sldId="329"/>
            <ac:spMk id="3" creationId="{8CA3CBF4-8A53-4F5A-8175-580A42DD4357}"/>
          </ac:spMkLst>
        </pc:spChg>
      </pc:sldChg>
      <pc:sldChg chg="modSp add mod modNotesTx">
        <pc:chgData name="Mahammad" userId="28103f3d0c3f65f1" providerId="LiveId" clId="{CD6A06CA-DC53-4A84-A58E-3F91377B9906}" dt="2021-08-21T17:51:40.107" v="13181" actId="20577"/>
        <pc:sldMkLst>
          <pc:docMk/>
          <pc:sldMk cId="3503704565" sldId="330"/>
        </pc:sldMkLst>
        <pc:spChg chg="mod">
          <ac:chgData name="Mahammad" userId="28103f3d0c3f65f1" providerId="LiveId" clId="{CD6A06CA-DC53-4A84-A58E-3F91377B9906}" dt="2021-08-18T06:52:19.008" v="12664" actId="20577"/>
          <ac:spMkLst>
            <pc:docMk/>
            <pc:sldMk cId="3503704565" sldId="330"/>
            <ac:spMk id="2" creationId="{52F837C3-1349-4E8F-A45E-7FF8184EA5CB}"/>
          </ac:spMkLst>
        </pc:spChg>
        <pc:spChg chg="mod">
          <ac:chgData name="Mahammad" userId="28103f3d0c3f65f1" providerId="LiveId" clId="{CD6A06CA-DC53-4A84-A58E-3F91377B9906}" dt="2021-08-20T03:45:56.337" v="12903" actId="20577"/>
          <ac:spMkLst>
            <pc:docMk/>
            <pc:sldMk cId="3503704565" sldId="330"/>
            <ac:spMk id="3" creationId="{8CA3CBF4-8A53-4F5A-8175-580A42DD4357}"/>
          </ac:spMkLst>
        </pc:spChg>
      </pc:sldChg>
      <pc:sldChg chg="modSp new del mod">
        <pc:chgData name="Mahammad" userId="28103f3d0c3f65f1" providerId="LiveId" clId="{CD6A06CA-DC53-4A84-A58E-3F91377B9906}" dt="2021-08-18T06:52:29.107" v="12665" actId="47"/>
        <pc:sldMkLst>
          <pc:docMk/>
          <pc:sldMk cId="364802755" sldId="331"/>
        </pc:sldMkLst>
        <pc:spChg chg="mod">
          <ac:chgData name="Mahammad" userId="28103f3d0c3f65f1" providerId="LiveId" clId="{CD6A06CA-DC53-4A84-A58E-3F91377B9906}" dt="2021-08-18T06:28:06.379" v="11491" actId="27636"/>
          <ac:spMkLst>
            <pc:docMk/>
            <pc:sldMk cId="364802755" sldId="331"/>
            <ac:spMk id="2" creationId="{7DB5CCD9-105B-40CA-BDC6-4BB97AE4B374}"/>
          </ac:spMkLst>
        </pc:spChg>
        <pc:spChg chg="mod">
          <ac:chgData name="Mahammad" userId="28103f3d0c3f65f1" providerId="LiveId" clId="{CD6A06CA-DC53-4A84-A58E-3F91377B9906}" dt="2021-08-18T06:39:59.203" v="12653" actId="20577"/>
          <ac:spMkLst>
            <pc:docMk/>
            <pc:sldMk cId="364802755" sldId="331"/>
            <ac:spMk id="3" creationId="{6D44DAFB-DAA9-4CA0-81FF-6A26A8C2C54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24627-F423-4DFC-98A0-E5010101917B}"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4E975-64CF-4942-B876-86E653E15073}" type="slidenum">
              <a:rPr lang="en-US" smtClean="0"/>
              <a:t>‹#›</a:t>
            </a:fld>
            <a:endParaRPr lang="en-US"/>
          </a:p>
        </p:txBody>
      </p:sp>
    </p:spTree>
    <p:extLst>
      <p:ext uri="{BB962C8B-B14F-4D97-AF65-F5344CB8AC3E}">
        <p14:creationId xmlns:p14="http://schemas.microsoft.com/office/powerpoint/2010/main" val="2924990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A814E975-64CF-4942-B876-86E653E15073}" type="slidenum">
              <a:rPr lang="en-US" smtClean="0"/>
              <a:t>1</a:t>
            </a:fld>
            <a:endParaRPr lang="en-US"/>
          </a:p>
        </p:txBody>
      </p:sp>
    </p:spTree>
    <p:extLst>
      <p:ext uri="{BB962C8B-B14F-4D97-AF65-F5344CB8AC3E}">
        <p14:creationId xmlns:p14="http://schemas.microsoft.com/office/powerpoint/2010/main" val="2616080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4E975-64CF-4942-B876-86E653E15073}" type="slidenum">
              <a:rPr lang="en-US" smtClean="0"/>
              <a:t>36</a:t>
            </a:fld>
            <a:endParaRPr lang="en-US"/>
          </a:p>
        </p:txBody>
      </p:sp>
    </p:spTree>
    <p:extLst>
      <p:ext uri="{BB962C8B-B14F-4D97-AF65-F5344CB8AC3E}">
        <p14:creationId xmlns:p14="http://schemas.microsoft.com/office/powerpoint/2010/main" val="106850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4E975-64CF-4942-B876-86E653E15073}" type="slidenum">
              <a:rPr lang="en-US" smtClean="0"/>
              <a:t>37</a:t>
            </a:fld>
            <a:endParaRPr lang="en-US"/>
          </a:p>
        </p:txBody>
      </p:sp>
    </p:spTree>
    <p:extLst>
      <p:ext uri="{BB962C8B-B14F-4D97-AF65-F5344CB8AC3E}">
        <p14:creationId xmlns:p14="http://schemas.microsoft.com/office/powerpoint/2010/main" val="201234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4E975-64CF-4942-B876-86E653E15073}" type="slidenum">
              <a:rPr lang="en-US" smtClean="0"/>
              <a:t>2</a:t>
            </a:fld>
            <a:endParaRPr lang="en-US"/>
          </a:p>
        </p:txBody>
      </p:sp>
    </p:spTree>
    <p:extLst>
      <p:ext uri="{BB962C8B-B14F-4D97-AF65-F5344CB8AC3E}">
        <p14:creationId xmlns:p14="http://schemas.microsoft.com/office/powerpoint/2010/main" val="2699158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4E975-64CF-4942-B876-86E653E15073}" type="slidenum">
              <a:rPr lang="en-US" smtClean="0"/>
              <a:t>7</a:t>
            </a:fld>
            <a:endParaRPr lang="en-US"/>
          </a:p>
        </p:txBody>
      </p:sp>
    </p:spTree>
    <p:extLst>
      <p:ext uri="{BB962C8B-B14F-4D97-AF65-F5344CB8AC3E}">
        <p14:creationId xmlns:p14="http://schemas.microsoft.com/office/powerpoint/2010/main" val="75366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4E975-64CF-4942-B876-86E653E15073}" type="slidenum">
              <a:rPr lang="en-US" smtClean="0"/>
              <a:t>17</a:t>
            </a:fld>
            <a:endParaRPr lang="en-US"/>
          </a:p>
        </p:txBody>
      </p:sp>
    </p:spTree>
    <p:extLst>
      <p:ext uri="{BB962C8B-B14F-4D97-AF65-F5344CB8AC3E}">
        <p14:creationId xmlns:p14="http://schemas.microsoft.com/office/powerpoint/2010/main" val="1184645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4E975-64CF-4942-B876-86E653E15073}" type="slidenum">
              <a:rPr lang="en-US" smtClean="0"/>
              <a:t>21</a:t>
            </a:fld>
            <a:endParaRPr lang="en-US"/>
          </a:p>
        </p:txBody>
      </p:sp>
    </p:spTree>
    <p:extLst>
      <p:ext uri="{BB962C8B-B14F-4D97-AF65-F5344CB8AC3E}">
        <p14:creationId xmlns:p14="http://schemas.microsoft.com/office/powerpoint/2010/main" val="2274310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4E975-64CF-4942-B876-86E653E15073}" type="slidenum">
              <a:rPr lang="en-US" smtClean="0"/>
              <a:t>24</a:t>
            </a:fld>
            <a:endParaRPr lang="en-US"/>
          </a:p>
        </p:txBody>
      </p:sp>
    </p:spTree>
    <p:extLst>
      <p:ext uri="{BB962C8B-B14F-4D97-AF65-F5344CB8AC3E}">
        <p14:creationId xmlns:p14="http://schemas.microsoft.com/office/powerpoint/2010/main" val="2756820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4E975-64CF-4942-B876-86E653E15073}" type="slidenum">
              <a:rPr lang="en-US" smtClean="0"/>
              <a:t>28</a:t>
            </a:fld>
            <a:endParaRPr lang="en-US"/>
          </a:p>
        </p:txBody>
      </p:sp>
    </p:spTree>
    <p:extLst>
      <p:ext uri="{BB962C8B-B14F-4D97-AF65-F5344CB8AC3E}">
        <p14:creationId xmlns:p14="http://schemas.microsoft.com/office/powerpoint/2010/main" val="2184379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4E975-64CF-4942-B876-86E653E15073}" type="slidenum">
              <a:rPr lang="en-US" smtClean="0"/>
              <a:t>34</a:t>
            </a:fld>
            <a:endParaRPr lang="en-US"/>
          </a:p>
        </p:txBody>
      </p:sp>
    </p:spTree>
    <p:extLst>
      <p:ext uri="{BB962C8B-B14F-4D97-AF65-F5344CB8AC3E}">
        <p14:creationId xmlns:p14="http://schemas.microsoft.com/office/powerpoint/2010/main" val="1472578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14E975-64CF-4942-B876-86E653E15073}" type="slidenum">
              <a:rPr lang="en-US" smtClean="0"/>
              <a:t>35</a:t>
            </a:fld>
            <a:endParaRPr lang="en-US"/>
          </a:p>
        </p:txBody>
      </p:sp>
    </p:spTree>
    <p:extLst>
      <p:ext uri="{BB962C8B-B14F-4D97-AF65-F5344CB8AC3E}">
        <p14:creationId xmlns:p14="http://schemas.microsoft.com/office/powerpoint/2010/main" val="245550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10AF9FF-220F-4724-BEFC-1C784CDFF731}" type="datetimeFigureOut">
              <a:rPr lang="en-US" smtClean="0"/>
              <a:t>9/19/2023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9856F5-CFBC-43F6-8D36-F403787B78E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66269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F9FF-220F-4724-BEFC-1C784CDFF73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56F5-CFBC-43F6-8D36-F403787B78EE}" type="slidenum">
              <a:rPr lang="en-US" smtClean="0"/>
              <a:t>‹#›</a:t>
            </a:fld>
            <a:endParaRPr lang="en-US"/>
          </a:p>
        </p:txBody>
      </p:sp>
    </p:spTree>
    <p:extLst>
      <p:ext uri="{BB962C8B-B14F-4D97-AF65-F5344CB8AC3E}">
        <p14:creationId xmlns:p14="http://schemas.microsoft.com/office/powerpoint/2010/main" val="219835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F9FF-220F-4724-BEFC-1C784CDFF73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56F5-CFBC-43F6-8D36-F403787B78EE}" type="slidenum">
              <a:rPr lang="en-US" smtClean="0"/>
              <a:t>‹#›</a:t>
            </a:fld>
            <a:endParaRPr lang="en-US"/>
          </a:p>
        </p:txBody>
      </p:sp>
    </p:spTree>
    <p:extLst>
      <p:ext uri="{BB962C8B-B14F-4D97-AF65-F5344CB8AC3E}">
        <p14:creationId xmlns:p14="http://schemas.microsoft.com/office/powerpoint/2010/main" val="49485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0AF9FF-220F-4724-BEFC-1C784CDFF73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56F5-CFBC-43F6-8D36-F403787B78EE}" type="slidenum">
              <a:rPr lang="en-US" smtClean="0"/>
              <a:t>‹#›</a:t>
            </a:fld>
            <a:endParaRPr lang="en-US"/>
          </a:p>
        </p:txBody>
      </p:sp>
    </p:spTree>
    <p:extLst>
      <p:ext uri="{BB962C8B-B14F-4D97-AF65-F5344CB8AC3E}">
        <p14:creationId xmlns:p14="http://schemas.microsoft.com/office/powerpoint/2010/main" val="195216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0AF9FF-220F-4724-BEFC-1C784CDFF73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9856F5-CFBC-43F6-8D36-F403787B78EE}"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308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0AF9FF-220F-4724-BEFC-1C784CDFF73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856F5-CFBC-43F6-8D36-F403787B78EE}" type="slidenum">
              <a:rPr lang="en-US" smtClean="0"/>
              <a:t>‹#›</a:t>
            </a:fld>
            <a:endParaRPr lang="en-US"/>
          </a:p>
        </p:txBody>
      </p:sp>
    </p:spTree>
    <p:extLst>
      <p:ext uri="{BB962C8B-B14F-4D97-AF65-F5344CB8AC3E}">
        <p14:creationId xmlns:p14="http://schemas.microsoft.com/office/powerpoint/2010/main" val="215959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AF9FF-220F-4724-BEFC-1C784CDFF731}" type="datetimeFigureOut">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9856F5-CFBC-43F6-8D36-F403787B78EE}" type="slidenum">
              <a:rPr lang="en-US" smtClean="0"/>
              <a:t>‹#›</a:t>
            </a:fld>
            <a:endParaRPr lang="en-US"/>
          </a:p>
        </p:txBody>
      </p:sp>
    </p:spTree>
    <p:extLst>
      <p:ext uri="{BB962C8B-B14F-4D97-AF65-F5344CB8AC3E}">
        <p14:creationId xmlns:p14="http://schemas.microsoft.com/office/powerpoint/2010/main" val="933951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0AF9FF-220F-4724-BEFC-1C784CDFF731}" type="datetimeFigureOut">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9856F5-CFBC-43F6-8D36-F403787B78EE}" type="slidenum">
              <a:rPr lang="en-US" smtClean="0"/>
              <a:t>‹#›</a:t>
            </a:fld>
            <a:endParaRPr lang="en-US"/>
          </a:p>
        </p:txBody>
      </p:sp>
    </p:spTree>
    <p:extLst>
      <p:ext uri="{BB962C8B-B14F-4D97-AF65-F5344CB8AC3E}">
        <p14:creationId xmlns:p14="http://schemas.microsoft.com/office/powerpoint/2010/main" val="2933564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AF9FF-220F-4724-BEFC-1C784CDFF731}" type="datetimeFigureOut">
              <a:rPr lang="en-US" smtClean="0"/>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9856F5-CFBC-43F6-8D36-F403787B78EE}" type="slidenum">
              <a:rPr lang="en-US" smtClean="0"/>
              <a:t>‹#›</a:t>
            </a:fld>
            <a:endParaRPr lang="en-US"/>
          </a:p>
        </p:txBody>
      </p:sp>
    </p:spTree>
    <p:extLst>
      <p:ext uri="{BB962C8B-B14F-4D97-AF65-F5344CB8AC3E}">
        <p14:creationId xmlns:p14="http://schemas.microsoft.com/office/powerpoint/2010/main" val="135593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AF9FF-220F-4724-BEFC-1C784CDFF73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856F5-CFBC-43F6-8D36-F403787B78EE}" type="slidenum">
              <a:rPr lang="en-US" smtClean="0"/>
              <a:t>‹#›</a:t>
            </a:fld>
            <a:endParaRPr lang="en-US"/>
          </a:p>
        </p:txBody>
      </p:sp>
    </p:spTree>
    <p:extLst>
      <p:ext uri="{BB962C8B-B14F-4D97-AF65-F5344CB8AC3E}">
        <p14:creationId xmlns:p14="http://schemas.microsoft.com/office/powerpoint/2010/main" val="1352106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0AF9FF-220F-4724-BEFC-1C784CDFF73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9856F5-CFBC-43F6-8D36-F403787B78EE}" type="slidenum">
              <a:rPr lang="en-US" smtClean="0"/>
              <a:t>‹#›</a:t>
            </a:fld>
            <a:endParaRPr lang="en-US"/>
          </a:p>
        </p:txBody>
      </p:sp>
    </p:spTree>
    <p:extLst>
      <p:ext uri="{BB962C8B-B14F-4D97-AF65-F5344CB8AC3E}">
        <p14:creationId xmlns:p14="http://schemas.microsoft.com/office/powerpoint/2010/main" val="374833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10AF9FF-220F-4724-BEFC-1C784CDFF731}" type="datetimeFigureOut">
              <a:rPr lang="en-US" smtClean="0"/>
              <a:t>9/19/2023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59856F5-CFBC-43F6-8D36-F403787B78EE}" type="slidenum">
              <a:rPr lang="en-US" smtClean="0"/>
              <a:t>‹#›</a:t>
            </a:fld>
            <a:endParaRPr lang="en-US"/>
          </a:p>
        </p:txBody>
      </p:sp>
    </p:spTree>
    <p:extLst>
      <p:ext uri="{BB962C8B-B14F-4D97-AF65-F5344CB8AC3E}">
        <p14:creationId xmlns:p14="http://schemas.microsoft.com/office/powerpoint/2010/main" val="1388952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karpathy.github.io/2016/09/07/ph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rad.ucsd.edu/admissions/requirements/statement-of-purpose.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E8AB-CD5F-4ABC-ADA0-51173A9772CC}"/>
              </a:ext>
            </a:extLst>
          </p:cNvPr>
          <p:cNvSpPr>
            <a:spLocks noGrp="1"/>
          </p:cNvSpPr>
          <p:nvPr>
            <p:ph type="ctrTitle"/>
          </p:nvPr>
        </p:nvSpPr>
        <p:spPr>
          <a:xfrm>
            <a:off x="1588443" y="1604865"/>
            <a:ext cx="9418320" cy="2383971"/>
          </a:xfrm>
        </p:spPr>
        <p:txBody>
          <a:bodyPr>
            <a:normAutofit fontScale="90000"/>
          </a:bodyPr>
          <a:lstStyle/>
          <a:p>
            <a:r>
              <a:rPr lang="en-US" sz="5400" dirty="0"/>
              <a:t>Everything about PhD: Requirements, application process and the value of degree</a:t>
            </a:r>
          </a:p>
        </p:txBody>
      </p:sp>
      <p:sp>
        <p:nvSpPr>
          <p:cNvPr id="3" name="Subtitle 2">
            <a:extLst>
              <a:ext uri="{FF2B5EF4-FFF2-40B4-BE49-F238E27FC236}">
                <a16:creationId xmlns:a16="http://schemas.microsoft.com/office/drawing/2014/main" id="{72923904-7032-44B2-941B-B7F1C04B4AF5}"/>
              </a:ext>
            </a:extLst>
          </p:cNvPr>
          <p:cNvSpPr>
            <a:spLocks noGrp="1"/>
          </p:cNvSpPr>
          <p:nvPr>
            <p:ph type="subTitle" idx="1"/>
          </p:nvPr>
        </p:nvSpPr>
        <p:spPr>
          <a:xfrm>
            <a:off x="2296358" y="4721287"/>
            <a:ext cx="9144000" cy="1014350"/>
          </a:xfrm>
        </p:spPr>
        <p:txBody>
          <a:bodyPr/>
          <a:lstStyle/>
          <a:p>
            <a:pPr algn="r"/>
            <a:r>
              <a:rPr lang="en-US" b="1" dirty="0">
                <a:solidFill>
                  <a:schemeClr val="tx1"/>
                </a:solidFill>
              </a:rPr>
              <a:t>Mahammad Valiyev</a:t>
            </a:r>
          </a:p>
          <a:p>
            <a:pPr algn="r"/>
            <a:r>
              <a:rPr lang="en-US" b="1" dirty="0">
                <a:solidFill>
                  <a:schemeClr val="tx1"/>
                </a:solidFill>
              </a:rPr>
              <a:t>21.08.2021</a:t>
            </a:r>
          </a:p>
        </p:txBody>
      </p:sp>
    </p:spTree>
    <p:extLst>
      <p:ext uri="{BB962C8B-B14F-4D97-AF65-F5344CB8AC3E}">
        <p14:creationId xmlns:p14="http://schemas.microsoft.com/office/powerpoint/2010/main" val="1984222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DB6D-48B7-0F4C-A760-5B5546A8D928}"/>
              </a:ext>
            </a:extLst>
          </p:cNvPr>
          <p:cNvSpPr>
            <a:spLocks noGrp="1"/>
          </p:cNvSpPr>
          <p:nvPr>
            <p:ph type="title"/>
          </p:nvPr>
        </p:nvSpPr>
        <p:spPr>
          <a:xfrm>
            <a:off x="0" y="46655"/>
            <a:ext cx="12192000" cy="466531"/>
          </a:xfrm>
        </p:spPr>
        <p:txBody>
          <a:bodyPr>
            <a:noAutofit/>
          </a:bodyPr>
          <a:lstStyle/>
          <a:p>
            <a:r>
              <a:rPr lang="en-AZ" sz="3600" dirty="0"/>
              <a:t>Know your options</a:t>
            </a:r>
          </a:p>
        </p:txBody>
      </p:sp>
      <p:sp>
        <p:nvSpPr>
          <p:cNvPr id="3" name="Content Placeholder 2">
            <a:extLst>
              <a:ext uri="{FF2B5EF4-FFF2-40B4-BE49-F238E27FC236}">
                <a16:creationId xmlns:a16="http://schemas.microsoft.com/office/drawing/2014/main" id="{381B85ED-001A-4142-A3BD-F8E18D036922}"/>
              </a:ext>
            </a:extLst>
          </p:cNvPr>
          <p:cNvSpPr>
            <a:spLocks noGrp="1"/>
          </p:cNvSpPr>
          <p:nvPr>
            <p:ph idx="1"/>
          </p:nvPr>
        </p:nvSpPr>
        <p:spPr>
          <a:xfrm>
            <a:off x="0" y="513186"/>
            <a:ext cx="11290042" cy="6344813"/>
          </a:xfrm>
        </p:spPr>
        <p:txBody>
          <a:bodyPr>
            <a:normAutofit/>
          </a:bodyPr>
          <a:lstStyle/>
          <a:p>
            <a:pPr marL="0" indent="0">
              <a:buNone/>
            </a:pPr>
            <a:r>
              <a:rPr lang="en-AZ" sz="2200" dirty="0"/>
              <a:t>MSc with thesis</a:t>
            </a:r>
          </a:p>
          <a:p>
            <a:r>
              <a:rPr lang="en-US" sz="2000" i="1" dirty="0"/>
              <a:t>F</a:t>
            </a:r>
            <a:r>
              <a:rPr lang="en-AZ" sz="2000" i="1" dirty="0"/>
              <a:t>unded by RA/TA, </a:t>
            </a:r>
            <a:r>
              <a:rPr lang="en-US" sz="2000" i="1" dirty="0"/>
              <a:t>Azerbaijan </a:t>
            </a:r>
            <a:r>
              <a:rPr lang="en-AZ" sz="2000" i="1" dirty="0"/>
              <a:t>government scholarship, US</a:t>
            </a:r>
            <a:r>
              <a:rPr lang="en-US" sz="2000" i="1" dirty="0"/>
              <a:t> government</a:t>
            </a:r>
            <a:r>
              <a:rPr lang="en-AZ" sz="2000" i="1" dirty="0"/>
              <a:t> scholarships (</a:t>
            </a:r>
            <a:r>
              <a:rPr lang="en-US" sz="2000" i="1" dirty="0" err="1"/>
              <a:t>e.g</a:t>
            </a:r>
            <a:r>
              <a:rPr lang="en-AZ" sz="2000" i="1" dirty="0"/>
              <a:t> Fullbright), fellowships</a:t>
            </a:r>
            <a:r>
              <a:rPr lang="en-US" sz="2000" i="1" dirty="0"/>
              <a:t> (university-specific or general)</a:t>
            </a:r>
            <a:endParaRPr lang="en-AZ" sz="2000" i="1" dirty="0"/>
          </a:p>
          <a:p>
            <a:r>
              <a:rPr lang="en-AZ" sz="2000" i="1" dirty="0"/>
              <a:t>2-3 years</a:t>
            </a:r>
          </a:p>
          <a:p>
            <a:r>
              <a:rPr lang="en-US" sz="2000" i="1" dirty="0"/>
              <a:t>R</a:t>
            </a:r>
            <a:r>
              <a:rPr lang="en-AZ" sz="2000" i="1" dirty="0"/>
              <a:t>equirement for graduation: coursework and MSc thesis (research project)</a:t>
            </a:r>
            <a:endParaRPr lang="en-US" sz="2000" i="1" dirty="0"/>
          </a:p>
          <a:p>
            <a:pPr marL="0" indent="0">
              <a:buNone/>
            </a:pPr>
            <a:endParaRPr lang="en-AZ" sz="2000" dirty="0"/>
          </a:p>
          <a:p>
            <a:pPr marL="0" indent="0">
              <a:buNone/>
            </a:pPr>
            <a:r>
              <a:rPr lang="en-AZ" sz="2200" dirty="0"/>
              <a:t>PhD program</a:t>
            </a:r>
            <a:endParaRPr lang="en-US" sz="2200" dirty="0"/>
          </a:p>
          <a:p>
            <a:r>
              <a:rPr lang="en-US" sz="2000" i="1" dirty="0"/>
              <a:t>Could be applied to without MSc degree</a:t>
            </a:r>
            <a:endParaRPr lang="en-AZ" sz="2000" i="1" dirty="0"/>
          </a:p>
          <a:p>
            <a:r>
              <a:rPr lang="en-US" sz="2000" i="1" dirty="0"/>
              <a:t>F</a:t>
            </a:r>
            <a:r>
              <a:rPr lang="en-AZ" sz="2000" i="1" dirty="0"/>
              <a:t>unded by RA/TA, government scholarship, US scholarships, fellowships</a:t>
            </a:r>
            <a:r>
              <a:rPr lang="en-US" sz="2000" i="1" dirty="0"/>
              <a:t> (university-specific or general)</a:t>
            </a:r>
            <a:endParaRPr lang="en-AZ" sz="2000" i="1" dirty="0"/>
          </a:p>
          <a:p>
            <a:r>
              <a:rPr lang="en-AZ" sz="2000" i="1" dirty="0"/>
              <a:t>4-5 years on average</a:t>
            </a:r>
          </a:p>
          <a:p>
            <a:r>
              <a:rPr lang="en-AZ" sz="2000" i="1" dirty="0"/>
              <a:t>Requirement for graduation: coursework, dissertation (</a:t>
            </a:r>
            <a:r>
              <a:rPr lang="en-US" sz="2000" i="1" dirty="0"/>
              <a:t>~</a:t>
            </a:r>
            <a:r>
              <a:rPr lang="en-AZ" sz="2000" i="1" dirty="0"/>
              <a:t>3 research projects), journal</a:t>
            </a:r>
            <a:r>
              <a:rPr lang="en-US" sz="2000" i="1" dirty="0"/>
              <a:t>/conference</a:t>
            </a:r>
            <a:r>
              <a:rPr lang="en-AZ" sz="2000" i="1" dirty="0"/>
              <a:t> publications</a:t>
            </a:r>
          </a:p>
        </p:txBody>
      </p:sp>
    </p:spTree>
    <p:extLst>
      <p:ext uri="{BB962C8B-B14F-4D97-AF65-F5344CB8AC3E}">
        <p14:creationId xmlns:p14="http://schemas.microsoft.com/office/powerpoint/2010/main" val="83624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0" y="121299"/>
            <a:ext cx="12192000" cy="385635"/>
          </a:xfrm>
        </p:spPr>
        <p:txBody>
          <a:bodyPr>
            <a:noAutofit/>
          </a:bodyPr>
          <a:lstStyle/>
          <a:p>
            <a:r>
              <a:rPr lang="en-US" sz="3600" dirty="0"/>
              <a:t>Selection of universities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469609"/>
            <a:ext cx="11299372" cy="6379059"/>
          </a:xfrm>
        </p:spPr>
        <p:txBody>
          <a:bodyPr>
            <a:normAutofit fontScale="77500" lnSpcReduction="20000"/>
          </a:bodyPr>
          <a:lstStyle/>
          <a:p>
            <a:pPr marL="0" indent="0">
              <a:buNone/>
            </a:pPr>
            <a:r>
              <a:rPr lang="en-US" sz="2700" dirty="0"/>
              <a:t>Criteria for selection</a:t>
            </a:r>
          </a:p>
          <a:p>
            <a:pPr marL="0" indent="0">
              <a:buNone/>
            </a:pPr>
            <a:r>
              <a:rPr lang="en-US" sz="2600" dirty="0"/>
              <a:t>1. General ranking and quality of the program</a:t>
            </a:r>
          </a:p>
          <a:p>
            <a:r>
              <a:rPr lang="en-US" sz="2500" i="1" dirty="0"/>
              <a:t>Reputation of university: brand name, better career options, top talent (faculty, students)</a:t>
            </a:r>
          </a:p>
          <a:p>
            <a:r>
              <a:rPr lang="en-US" sz="2500" i="1" dirty="0"/>
              <a:t>Quality of program: degree structure, courses, facilities</a:t>
            </a:r>
          </a:p>
          <a:p>
            <a:pPr marL="0" indent="0">
              <a:buNone/>
            </a:pPr>
            <a:r>
              <a:rPr lang="en-US" sz="2600" dirty="0"/>
              <a:t>2. Faculty</a:t>
            </a:r>
          </a:p>
          <a:p>
            <a:r>
              <a:rPr lang="en-US" sz="2500" i="1" dirty="0"/>
              <a:t>Presence of one or several faculty whom you want to work with</a:t>
            </a:r>
          </a:p>
          <a:p>
            <a:r>
              <a:rPr lang="en-US" sz="2500" i="1" dirty="0"/>
              <a:t>Things to consider: research interests and work habit/personality of advisor, students in the lab</a:t>
            </a:r>
          </a:p>
          <a:p>
            <a:pPr marL="0" indent="0">
              <a:buNone/>
            </a:pPr>
            <a:r>
              <a:rPr lang="en-US" sz="2600" dirty="0"/>
              <a:t>3. Physical location</a:t>
            </a:r>
          </a:p>
          <a:p>
            <a:r>
              <a:rPr lang="en-US" sz="2500" i="1" dirty="0"/>
              <a:t>Culture, weather, fun stuff/student life, career options (e.g. Stanford vs MIT)</a:t>
            </a:r>
            <a:endParaRPr lang="en-US" sz="2500" dirty="0"/>
          </a:p>
          <a:p>
            <a:pPr marL="0" indent="0">
              <a:buNone/>
            </a:pPr>
            <a:r>
              <a:rPr lang="en-US" sz="2700" dirty="0"/>
              <a:t>Things to keep in mind</a:t>
            </a:r>
          </a:p>
          <a:p>
            <a:r>
              <a:rPr lang="en-US" sz="2500" i="1" dirty="0"/>
              <a:t>Generally, it is better to apply for 3 type of universities: 1) dream/top schools 2) about your caliber 3) safety schools</a:t>
            </a:r>
          </a:p>
          <a:p>
            <a:r>
              <a:rPr lang="en-US" sz="2500" i="1" dirty="0"/>
              <a:t>Naturally, the more universities you apply, the higher your chances for acceptance, but keep in mind that application process is costly both financially (~ 80-100 USD per each university) and timewise ( 1) researching and contacting professors, 2) application forms, 3) tailoring your applications)</a:t>
            </a:r>
          </a:p>
          <a:p>
            <a:pPr marL="0" indent="0">
              <a:buNone/>
            </a:pPr>
            <a:r>
              <a:rPr lang="en-US" sz="2700" b="1" i="1" dirty="0">
                <a:solidFill>
                  <a:srgbClr val="FF0000"/>
                </a:solidFill>
              </a:rPr>
              <a:t>It is almost always possible to achieve great things at non-top schools</a:t>
            </a:r>
            <a:endParaRPr lang="en-US" sz="2700" b="1" dirty="0"/>
          </a:p>
          <a:p>
            <a:pPr marL="0" indent="0">
              <a:buNone/>
            </a:pPr>
            <a:endParaRPr lang="en-US" sz="2400" dirty="0"/>
          </a:p>
        </p:txBody>
      </p:sp>
    </p:spTree>
    <p:extLst>
      <p:ext uri="{BB962C8B-B14F-4D97-AF65-F5344CB8AC3E}">
        <p14:creationId xmlns:p14="http://schemas.microsoft.com/office/powerpoint/2010/main" val="37867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Effect transition="in" filter="fade">
                                      <p:cBhvr>
                                        <p:cTn id="53" dur="1000"/>
                                        <p:tgtEl>
                                          <p:spTgt spid="3">
                                            <p:txEl>
                                              <p:pRg st="9" end="9"/>
                                            </p:txEl>
                                          </p:spTgt>
                                        </p:tgtEl>
                                      </p:cBhvr>
                                    </p:animEffect>
                                    <p:anim calcmode="lin" valueType="num">
                                      <p:cBhvr>
                                        <p:cTn id="5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Effect transition="in" filter="fade">
                                      <p:cBhvr>
                                        <p:cTn id="58" dur="1000"/>
                                        <p:tgtEl>
                                          <p:spTgt spid="3">
                                            <p:txEl>
                                              <p:pRg st="10" end="10"/>
                                            </p:txEl>
                                          </p:spTgt>
                                        </p:tgtEl>
                                      </p:cBhvr>
                                    </p:animEffect>
                                    <p:anim calcmode="lin" valueType="num">
                                      <p:cBhvr>
                                        <p:cTn id="5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1000"/>
                                        <p:tgtEl>
                                          <p:spTgt spid="3">
                                            <p:txEl>
                                              <p:pRg st="11" end="11"/>
                                            </p:txEl>
                                          </p:spTgt>
                                        </p:tgtEl>
                                      </p:cBhvr>
                                    </p:animEffect>
                                    <p:anim calcmode="lin" valueType="num">
                                      <p:cBhvr>
                                        <p:cTn id="64"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Effect transition="in" filter="fade">
                                      <p:cBhvr>
                                        <p:cTn id="68" dur="1000"/>
                                        <p:tgtEl>
                                          <p:spTgt spid="3">
                                            <p:txEl>
                                              <p:pRg st="12" end="12"/>
                                            </p:txEl>
                                          </p:spTgt>
                                        </p:tgtEl>
                                      </p:cBhvr>
                                    </p:animEffect>
                                    <p:anim calcmode="lin" valueType="num">
                                      <p:cBhvr>
                                        <p:cTn id="6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DB6D-48B7-0F4C-A760-5B5546A8D928}"/>
              </a:ext>
            </a:extLst>
          </p:cNvPr>
          <p:cNvSpPr>
            <a:spLocks noGrp="1"/>
          </p:cNvSpPr>
          <p:nvPr>
            <p:ph type="title"/>
          </p:nvPr>
        </p:nvSpPr>
        <p:spPr>
          <a:xfrm>
            <a:off x="0" y="0"/>
            <a:ext cx="12192000" cy="569167"/>
          </a:xfrm>
        </p:spPr>
        <p:txBody>
          <a:bodyPr>
            <a:noAutofit/>
          </a:bodyPr>
          <a:lstStyle/>
          <a:p>
            <a:r>
              <a:rPr lang="en-AZ" sz="3600" dirty="0"/>
              <a:t>Application items</a:t>
            </a:r>
            <a:r>
              <a:rPr lang="en-US" sz="3600" dirty="0"/>
              <a:t> and timeline</a:t>
            </a:r>
            <a:endParaRPr lang="en-AZ" sz="3600" dirty="0"/>
          </a:p>
        </p:txBody>
      </p:sp>
      <p:sp>
        <p:nvSpPr>
          <p:cNvPr id="3" name="Content Placeholder 2">
            <a:extLst>
              <a:ext uri="{FF2B5EF4-FFF2-40B4-BE49-F238E27FC236}">
                <a16:creationId xmlns:a16="http://schemas.microsoft.com/office/drawing/2014/main" id="{381B85ED-001A-4142-A3BD-F8E18D036922}"/>
              </a:ext>
            </a:extLst>
          </p:cNvPr>
          <p:cNvSpPr>
            <a:spLocks noGrp="1"/>
          </p:cNvSpPr>
          <p:nvPr>
            <p:ph idx="1"/>
          </p:nvPr>
        </p:nvSpPr>
        <p:spPr>
          <a:xfrm>
            <a:off x="-2" y="571673"/>
            <a:ext cx="12191999" cy="6286327"/>
          </a:xfrm>
        </p:spPr>
        <p:txBody>
          <a:bodyPr>
            <a:normAutofit/>
          </a:bodyPr>
          <a:lstStyle/>
          <a:p>
            <a:pPr marL="0" indent="0">
              <a:buNone/>
            </a:pPr>
            <a:r>
              <a:rPr lang="en-US" sz="2200" dirty="0"/>
              <a:t>Applications items</a:t>
            </a:r>
          </a:p>
          <a:p>
            <a:r>
              <a:rPr lang="en-AZ" i="1" dirty="0"/>
              <a:t>BSc (and MSc) diploma</a:t>
            </a:r>
            <a:endParaRPr lang="en-US" i="1" dirty="0"/>
          </a:p>
          <a:p>
            <a:r>
              <a:rPr lang="en-AZ" i="1" dirty="0"/>
              <a:t>Research/Industry experience</a:t>
            </a:r>
          </a:p>
          <a:p>
            <a:r>
              <a:rPr lang="en-AZ" i="1" dirty="0"/>
              <a:t>SOP (statement of purpose)</a:t>
            </a:r>
          </a:p>
          <a:p>
            <a:r>
              <a:rPr lang="en-AZ" i="1" dirty="0"/>
              <a:t>Re</a:t>
            </a:r>
            <a:r>
              <a:rPr lang="en-US" i="1" dirty="0"/>
              <a:t>c</a:t>
            </a:r>
            <a:r>
              <a:rPr lang="en-AZ" i="1" dirty="0"/>
              <a:t>ommendation letters</a:t>
            </a:r>
          </a:p>
          <a:p>
            <a:r>
              <a:rPr lang="en-AZ" i="1" dirty="0"/>
              <a:t>Test scores (IELTS/TOEFL and GRE)</a:t>
            </a:r>
          </a:p>
          <a:p>
            <a:r>
              <a:rPr lang="en-AZ" i="1" dirty="0"/>
              <a:t>CV</a:t>
            </a:r>
            <a:endParaRPr lang="en-US" i="1" dirty="0"/>
          </a:p>
          <a:p>
            <a:r>
              <a:rPr lang="en-US" i="1" dirty="0"/>
              <a:t>Fees: application fee ( ~50-125$), GRE sending fee (27$), IELTS/TOELF sending fee</a:t>
            </a:r>
            <a:endParaRPr lang="en-AZ" i="1" dirty="0"/>
          </a:p>
          <a:p>
            <a:pPr marL="0" indent="0">
              <a:buNone/>
            </a:pPr>
            <a:r>
              <a:rPr lang="en-US" sz="2200" dirty="0"/>
              <a:t>Timeline</a:t>
            </a:r>
          </a:p>
          <a:p>
            <a:r>
              <a:rPr lang="en-US" i="1" dirty="0"/>
              <a:t>Application deadline: Dec-Jan</a:t>
            </a:r>
          </a:p>
          <a:p>
            <a:r>
              <a:rPr lang="en-US" i="1" dirty="0"/>
              <a:t>Contacting professors (if any): Dec-Jan</a:t>
            </a:r>
          </a:p>
          <a:p>
            <a:r>
              <a:rPr lang="en-US" i="1" dirty="0"/>
              <a:t>Interviews (if any): Jan-Feb</a:t>
            </a:r>
          </a:p>
          <a:p>
            <a:r>
              <a:rPr lang="en-US" i="1" dirty="0"/>
              <a:t>Application outcome: Feb-March</a:t>
            </a:r>
            <a:endParaRPr lang="en-AZ" i="1" dirty="0"/>
          </a:p>
          <a:p>
            <a:endParaRPr lang="en-AZ" dirty="0"/>
          </a:p>
          <a:p>
            <a:endParaRPr lang="en-AZ" dirty="0"/>
          </a:p>
          <a:p>
            <a:endParaRPr lang="en-AZ" dirty="0"/>
          </a:p>
        </p:txBody>
      </p:sp>
    </p:spTree>
    <p:extLst>
      <p:ext uri="{BB962C8B-B14F-4D97-AF65-F5344CB8AC3E}">
        <p14:creationId xmlns:p14="http://schemas.microsoft.com/office/powerpoint/2010/main" val="170017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1000"/>
                                        <p:tgtEl>
                                          <p:spTgt spid="3">
                                            <p:txEl>
                                              <p:pRg st="12" end="12"/>
                                            </p:txEl>
                                          </p:spTgt>
                                        </p:tgtEl>
                                      </p:cBhvr>
                                    </p:animEffect>
                                    <p:anim calcmode="lin" valueType="num">
                                      <p:cBhvr>
                                        <p:cTn id="7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0" y="65318"/>
            <a:ext cx="12192000" cy="488271"/>
          </a:xfrm>
        </p:spPr>
        <p:txBody>
          <a:bodyPr>
            <a:noAutofit/>
          </a:bodyPr>
          <a:lstStyle/>
          <a:p>
            <a:r>
              <a:rPr lang="en-US" sz="3600" dirty="0"/>
              <a:t>BSc/MSc diploma</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77049"/>
            <a:ext cx="11290042" cy="6280951"/>
          </a:xfrm>
        </p:spPr>
        <p:txBody>
          <a:bodyPr>
            <a:normAutofit/>
          </a:bodyPr>
          <a:lstStyle/>
          <a:p>
            <a:r>
              <a:rPr lang="en-US" sz="2000" dirty="0"/>
              <a:t>Perfect GPA is not expected</a:t>
            </a:r>
          </a:p>
          <a:p>
            <a:r>
              <a:rPr lang="en-US" sz="2000" dirty="0"/>
              <a:t>Usually around 3.5-3.7 is competitive</a:t>
            </a:r>
          </a:p>
          <a:p>
            <a:r>
              <a:rPr lang="en-US" sz="2000" dirty="0"/>
              <a:t>A in core/important/relevant courses does not have equal weight compared to other less relevant courses</a:t>
            </a:r>
          </a:p>
          <a:p>
            <a:r>
              <a:rPr lang="en-US" sz="2000" dirty="0"/>
              <a:t>I had F in MSc transcript (retook, got B), still got accepted; there are few more cases like mine</a:t>
            </a:r>
          </a:p>
          <a:p>
            <a:r>
              <a:rPr lang="en-US" sz="2000" dirty="0"/>
              <a:t>For concrete data check university/department website</a:t>
            </a:r>
          </a:p>
          <a:p>
            <a:endParaRPr lang="en-US" sz="2000" dirty="0"/>
          </a:p>
          <a:p>
            <a:endParaRPr lang="en-US" sz="2400" dirty="0"/>
          </a:p>
        </p:txBody>
      </p:sp>
    </p:spTree>
    <p:extLst>
      <p:ext uri="{BB962C8B-B14F-4D97-AF65-F5344CB8AC3E}">
        <p14:creationId xmlns:p14="http://schemas.microsoft.com/office/powerpoint/2010/main" val="14480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0" y="74649"/>
            <a:ext cx="12192000" cy="488271"/>
          </a:xfrm>
        </p:spPr>
        <p:txBody>
          <a:bodyPr>
            <a:normAutofit fontScale="90000"/>
          </a:bodyPr>
          <a:lstStyle/>
          <a:p>
            <a:r>
              <a:rPr lang="en-US" dirty="0"/>
              <a:t>Research/industry experience</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77049"/>
            <a:ext cx="11290042" cy="6280951"/>
          </a:xfrm>
        </p:spPr>
        <p:txBody>
          <a:bodyPr>
            <a:normAutofit fontScale="77500" lnSpcReduction="20000"/>
          </a:bodyPr>
          <a:lstStyle/>
          <a:p>
            <a:r>
              <a:rPr lang="en-US" sz="2400" i="1" dirty="0"/>
              <a:t>For good schools – impossible without some research experience</a:t>
            </a:r>
          </a:p>
          <a:p>
            <a:r>
              <a:rPr lang="en-US" sz="2400" i="1" dirty="0"/>
              <a:t>You do not necessarily need a published paper</a:t>
            </a:r>
          </a:p>
          <a:p>
            <a:r>
              <a:rPr lang="en-US" sz="2400" i="1" dirty="0"/>
              <a:t>Ideal cases: 1) first-authored or </a:t>
            </a:r>
            <a:r>
              <a:rPr lang="en-US" sz="2400" i="1" dirty="0" err="1"/>
              <a:t>coathored</a:t>
            </a:r>
            <a:r>
              <a:rPr lang="en-US" sz="2400" i="1" dirty="0"/>
              <a:t> paper at known venue 2) recommendation letter from a known professor/researcher 3) internship experience in meaningful role at a known company</a:t>
            </a:r>
          </a:p>
          <a:p>
            <a:r>
              <a:rPr lang="en-US" sz="2400" i="1" dirty="0"/>
              <a:t>Still possible without research experience: other application items should be very strong (very strong GPA, test scores, SOP (clear indication of research direction , right attitude, knowledge of the field), some industry experience)</a:t>
            </a:r>
          </a:p>
          <a:p>
            <a:endParaRPr lang="en-US" sz="2400" dirty="0"/>
          </a:p>
          <a:p>
            <a:pPr marL="0" indent="0">
              <a:buNone/>
            </a:pPr>
            <a:r>
              <a:rPr lang="en-US" sz="2700" dirty="0"/>
              <a:t>How can you get research experience??</a:t>
            </a:r>
          </a:p>
          <a:p>
            <a:pPr marL="457200" indent="-457200">
              <a:buAutoNum type="arabicParenR"/>
            </a:pPr>
            <a:r>
              <a:rPr lang="en-US" sz="2400" i="1" dirty="0"/>
              <a:t>Your university</a:t>
            </a:r>
          </a:p>
          <a:p>
            <a:pPr marL="457200" indent="-457200">
              <a:buAutoNum type="arabicParenR"/>
            </a:pPr>
            <a:r>
              <a:rPr lang="en-US" sz="2400" i="1" dirty="0"/>
              <a:t>Research centers/universities in Azerbaijan</a:t>
            </a:r>
          </a:p>
          <a:p>
            <a:pPr marL="457200" indent="-457200">
              <a:buAutoNum type="arabicParenR"/>
            </a:pPr>
            <a:r>
              <a:rPr lang="en-US" sz="2400" i="1" dirty="0"/>
              <a:t>International research internship programs</a:t>
            </a:r>
          </a:p>
          <a:p>
            <a:pPr marL="457200" indent="-457200">
              <a:buAutoNum type="arabicParenR"/>
            </a:pPr>
            <a:r>
              <a:rPr lang="en-US" sz="2400" i="1" dirty="0"/>
              <a:t>Contacting professors at good schools and asking for research internship</a:t>
            </a:r>
          </a:p>
          <a:p>
            <a:pPr marL="457200" indent="-457200">
              <a:buAutoNum type="arabicParenR"/>
            </a:pPr>
            <a:r>
              <a:rPr lang="en-US" sz="2400" i="1" dirty="0"/>
              <a:t>Personal projects</a:t>
            </a:r>
          </a:p>
          <a:p>
            <a:pPr marL="457200" indent="-457200">
              <a:buFont typeface="Arial" panose="020B0604020202020204" pitchFamily="34" charset="0"/>
              <a:buAutoNum type="arabicParenR"/>
            </a:pPr>
            <a:r>
              <a:rPr lang="en-US" sz="2400" i="1" dirty="0"/>
              <a:t>Quality thesis work (but usually, you do not have a thesis while applying)</a:t>
            </a:r>
          </a:p>
          <a:p>
            <a:pPr marL="457200" indent="-457200">
              <a:buFont typeface="Arial" panose="020B0604020202020204" pitchFamily="34" charset="0"/>
              <a:buAutoNum type="arabicParenR"/>
            </a:pPr>
            <a:r>
              <a:rPr lang="en-US" sz="2400" i="1" dirty="0"/>
              <a:t>Internship project and its extension</a:t>
            </a:r>
          </a:p>
        </p:txBody>
      </p:sp>
    </p:spTree>
    <p:extLst>
      <p:ext uri="{BB962C8B-B14F-4D97-AF65-F5344CB8AC3E}">
        <p14:creationId xmlns:p14="http://schemas.microsoft.com/office/powerpoint/2010/main" val="19278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Effect transition="in" filter="fade">
                                      <p:cBhvr>
                                        <p:cTn id="64" dur="1000"/>
                                        <p:tgtEl>
                                          <p:spTgt spid="3">
                                            <p:txEl>
                                              <p:pRg st="12" end="12"/>
                                            </p:txEl>
                                          </p:spTgt>
                                        </p:tgtEl>
                                      </p:cBhvr>
                                    </p:animEffect>
                                    <p:anim calcmode="lin" valueType="num">
                                      <p:cBhvr>
                                        <p:cTn id="6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55983" y="83979"/>
            <a:ext cx="12192000" cy="488271"/>
          </a:xfrm>
        </p:spPr>
        <p:txBody>
          <a:bodyPr>
            <a:normAutofit fontScale="90000"/>
          </a:bodyPr>
          <a:lstStyle/>
          <a:p>
            <a:r>
              <a:rPr lang="en-US" dirty="0"/>
              <a:t>SOP (statement of purpose)</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1" y="567718"/>
            <a:ext cx="11290042" cy="6280951"/>
          </a:xfrm>
        </p:spPr>
        <p:txBody>
          <a:bodyPr>
            <a:normAutofit fontScale="92500"/>
          </a:bodyPr>
          <a:lstStyle/>
          <a:p>
            <a:r>
              <a:rPr lang="en-US" sz="2100" dirty="0"/>
              <a:t>Important application item – only item for self-expression</a:t>
            </a:r>
          </a:p>
          <a:p>
            <a:r>
              <a:rPr lang="en-US" sz="2100" dirty="0"/>
              <a:t>Concise and compelling story involving 1) how you started out 2) why you did all the </a:t>
            </a:r>
            <a:r>
              <a:rPr lang="en-US" sz="2100" dirty="0" err="1"/>
              <a:t>Xs</a:t>
            </a:r>
            <a:r>
              <a:rPr lang="en-US" sz="2100" dirty="0"/>
              <a:t> in your CV, demonstrating maturity and purpose in every decision 3) demonstration of strong technical and research ability/qualifications 4) demonstration of a very strong passion, interest and a clear direction for the future research, potentially mentioning your target advisor(s)</a:t>
            </a:r>
          </a:p>
          <a:p>
            <a:r>
              <a:rPr lang="en-US" sz="2100" dirty="0"/>
              <a:t>Basically,  you can think of it as writing narrative for your CV </a:t>
            </a:r>
          </a:p>
          <a:p>
            <a:r>
              <a:rPr lang="en-US" sz="2100" dirty="0"/>
              <a:t>Customize little bit for each university/program</a:t>
            </a:r>
          </a:p>
          <a:p>
            <a:r>
              <a:rPr lang="en-US" sz="2100" dirty="0"/>
              <a:t>Confident, humble, respectful, ambitious, mature tone; ideally from the depths of your heart</a:t>
            </a:r>
          </a:p>
          <a:p>
            <a:r>
              <a:rPr lang="en-US" sz="2100" dirty="0"/>
              <a:t>1-1.5 pages</a:t>
            </a:r>
          </a:p>
          <a:p>
            <a:r>
              <a:rPr lang="en-US" sz="2100" dirty="0"/>
              <a:t>Proofread and ask experienced people to review</a:t>
            </a:r>
            <a:endParaRPr lang="en-US" sz="2400" dirty="0"/>
          </a:p>
          <a:p>
            <a:pPr marL="0" indent="0">
              <a:buNone/>
            </a:pPr>
            <a:r>
              <a:rPr lang="en-US" sz="2300" dirty="0"/>
              <a:t>Avoid</a:t>
            </a:r>
          </a:p>
          <a:p>
            <a:r>
              <a:rPr lang="en-US" sz="2100" dirty="0"/>
              <a:t>Narrating your life story (life was very harsh,  you are from small town, everything was bad, but you won)</a:t>
            </a:r>
          </a:p>
          <a:p>
            <a:r>
              <a:rPr lang="en-US" sz="2100" dirty="0"/>
              <a:t>Overselling yourself, you need to have a humble tone</a:t>
            </a:r>
          </a:p>
        </p:txBody>
      </p:sp>
    </p:spTree>
    <p:extLst>
      <p:ext uri="{BB962C8B-B14F-4D97-AF65-F5344CB8AC3E}">
        <p14:creationId xmlns:p14="http://schemas.microsoft.com/office/powerpoint/2010/main" val="312888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27992" y="65317"/>
            <a:ext cx="12192000" cy="488271"/>
          </a:xfrm>
        </p:spPr>
        <p:txBody>
          <a:bodyPr>
            <a:normAutofit fontScale="90000"/>
          </a:bodyPr>
          <a:lstStyle/>
          <a:p>
            <a:r>
              <a:rPr lang="en-US" dirty="0"/>
              <a:t>SOP (statement of purpose)</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1" y="577049"/>
            <a:ext cx="11271381" cy="6280951"/>
          </a:xfrm>
        </p:spPr>
        <p:txBody>
          <a:bodyPr>
            <a:normAutofit fontScale="92500" lnSpcReduction="10000"/>
          </a:bodyPr>
          <a:lstStyle/>
          <a:p>
            <a:pPr marL="0" indent="0">
              <a:buNone/>
            </a:pPr>
            <a:r>
              <a:rPr lang="en-US" sz="2400" dirty="0"/>
              <a:t>Approximate structure</a:t>
            </a:r>
          </a:p>
          <a:p>
            <a:r>
              <a:rPr lang="en-US" sz="2100" b="1" i="1" dirty="0"/>
              <a:t>1</a:t>
            </a:r>
            <a:r>
              <a:rPr lang="en-US" sz="2100" b="1" i="1" baseline="30000" dirty="0"/>
              <a:t>st</a:t>
            </a:r>
            <a:r>
              <a:rPr lang="en-US" sz="2100" b="1" i="1" dirty="0"/>
              <a:t> paragraph </a:t>
            </a:r>
            <a:r>
              <a:rPr lang="en-US" sz="2100" i="1" dirty="0"/>
              <a:t>(very important and hardest to write) – eye catching 1</a:t>
            </a:r>
            <a:r>
              <a:rPr lang="en-US" sz="2100" i="1" baseline="30000" dirty="0"/>
              <a:t>st</a:t>
            </a:r>
            <a:r>
              <a:rPr lang="en-US" sz="2100" i="1" dirty="0"/>
              <a:t> sentence; potential ideas: some relevant insight/fact, problem statement, followed by its elaboration through the rest of the paragraph;</a:t>
            </a:r>
          </a:p>
          <a:p>
            <a:r>
              <a:rPr lang="en-US" sz="2100" b="1" i="1" dirty="0"/>
              <a:t>2</a:t>
            </a:r>
            <a:r>
              <a:rPr lang="en-US" sz="2100" b="1" i="1" baseline="30000" dirty="0"/>
              <a:t>nd</a:t>
            </a:r>
            <a:r>
              <a:rPr lang="en-US" sz="2100" b="1" i="1" dirty="0"/>
              <a:t> paragraph</a:t>
            </a:r>
            <a:r>
              <a:rPr lang="en-US" sz="2100" i="1" dirty="0"/>
              <a:t>: smoothly shift the story to yourself; introduce yourself: how you started out, reason behind your college major selection </a:t>
            </a:r>
            <a:r>
              <a:rPr lang="en-US" sz="2100" i="1" dirty="0" err="1"/>
              <a:t>etc</a:t>
            </a:r>
            <a:endParaRPr lang="en-US" sz="2100" i="1" dirty="0"/>
          </a:p>
          <a:p>
            <a:r>
              <a:rPr lang="en-US" sz="2100" b="1" i="1" dirty="0"/>
              <a:t>3</a:t>
            </a:r>
            <a:r>
              <a:rPr lang="en-US" sz="2100" b="1" i="1" baseline="30000" dirty="0"/>
              <a:t>rd</a:t>
            </a:r>
            <a:r>
              <a:rPr lang="en-US" sz="2100" b="1" i="1" dirty="0"/>
              <a:t> -4/5</a:t>
            </a:r>
            <a:r>
              <a:rPr lang="en-US" sz="2100" b="1" i="1" baseline="30000" dirty="0"/>
              <a:t>th</a:t>
            </a:r>
            <a:r>
              <a:rPr lang="en-US" sz="2100" b="1" i="1" dirty="0"/>
              <a:t> paragraphs </a:t>
            </a:r>
            <a:r>
              <a:rPr lang="en-US" sz="2100" i="1" dirty="0"/>
              <a:t>– walk through significant achievements in your CV; pick the ones that are the most relevant to the research; describe your experience/what your learned, what unique insights you got, potentially demonstrating your critical thinking ability and passion for problem solving and research; all with humble tone, without overselling</a:t>
            </a:r>
          </a:p>
          <a:p>
            <a:r>
              <a:rPr lang="en-US" sz="2100" b="1" i="1" dirty="0"/>
              <a:t>5/6</a:t>
            </a:r>
            <a:r>
              <a:rPr lang="en-US" sz="2100" b="1" i="1" baseline="30000" dirty="0"/>
              <a:t>th</a:t>
            </a:r>
            <a:r>
              <a:rPr lang="en-US" sz="2100" b="1" i="1" dirty="0"/>
              <a:t> paragraph </a:t>
            </a:r>
            <a:r>
              <a:rPr lang="en-US" sz="2100" i="1" dirty="0"/>
              <a:t>– summarize your experience and skills; state your research directions for MSc/PhD degree; mention the name(s) of potential people you want to work with while including some unique/personal information about faculty and school and explain why (avoid mentioning professors with completely different research agenda!); end with ambitious and confident tone</a:t>
            </a:r>
          </a:p>
          <a:p>
            <a:r>
              <a:rPr lang="en-US" sz="2100" b="1" i="1" dirty="0"/>
              <a:t>Significant part of your SOP should be about research</a:t>
            </a:r>
            <a:r>
              <a:rPr lang="en-US" sz="2100" i="1" dirty="0"/>
              <a:t>: what you have done, what insights you got while doing, what you would like to do next</a:t>
            </a:r>
          </a:p>
          <a:p>
            <a:r>
              <a:rPr lang="en-US" sz="2100" b="1" i="1" dirty="0">
                <a:solidFill>
                  <a:srgbClr val="FF0000"/>
                </a:solidFill>
              </a:rPr>
              <a:t>https://www.quora.com/What-was-your-Statement-of-Purpose-SOP-for-entering-into-a-PhD-program </a:t>
            </a:r>
          </a:p>
          <a:p>
            <a:r>
              <a:rPr lang="en-US" sz="2100" b="1" i="1" dirty="0">
                <a:solidFill>
                  <a:srgbClr val="FF0000"/>
                </a:solidFill>
              </a:rPr>
              <a:t>https://grad.ucsd.edu/admissions/requirements/statement-of-purpose.html</a:t>
            </a:r>
          </a:p>
        </p:txBody>
      </p:sp>
    </p:spTree>
    <p:extLst>
      <p:ext uri="{BB962C8B-B14F-4D97-AF65-F5344CB8AC3E}">
        <p14:creationId xmlns:p14="http://schemas.microsoft.com/office/powerpoint/2010/main" val="229543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55984" y="65318"/>
            <a:ext cx="11262049" cy="488271"/>
          </a:xfrm>
        </p:spPr>
        <p:txBody>
          <a:bodyPr>
            <a:normAutofit fontScale="90000"/>
          </a:bodyPr>
          <a:lstStyle/>
          <a:p>
            <a:r>
              <a:rPr lang="en-US" dirty="0"/>
              <a:t>Recommendation letters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1" y="577049"/>
            <a:ext cx="11308703" cy="6280951"/>
          </a:xfrm>
        </p:spPr>
        <p:txBody>
          <a:bodyPr>
            <a:normAutofit/>
          </a:bodyPr>
          <a:lstStyle/>
          <a:p>
            <a:r>
              <a:rPr lang="en-US" sz="2100" i="1" dirty="0"/>
              <a:t>3 letters are required</a:t>
            </a:r>
          </a:p>
          <a:p>
            <a:r>
              <a:rPr lang="en-US" sz="2100" i="1" dirty="0"/>
              <a:t>At least two from academia (unless you are coming from industry)</a:t>
            </a:r>
          </a:p>
          <a:p>
            <a:r>
              <a:rPr lang="en-US" sz="2100" i="1" dirty="0"/>
              <a:t>Ideally, from a person who worked with you, knows you well and can write a unique letter</a:t>
            </a:r>
          </a:p>
          <a:p>
            <a:r>
              <a:rPr lang="en-US" sz="2100" i="1" dirty="0"/>
              <a:t>Examples: academic advisor(s), Prof for the class you served as TA, internship supervisor/TL</a:t>
            </a:r>
          </a:p>
          <a:p>
            <a:r>
              <a:rPr lang="en-US" sz="2100" i="1" dirty="0"/>
              <a:t>Ideal scenario: from someone who is involved with research actively, has published papers/ some name in the field and can write a good letter for you – perfect contribution to your admission result</a:t>
            </a:r>
          </a:p>
          <a:p>
            <a:r>
              <a:rPr lang="en-US" sz="2100" i="1" dirty="0"/>
              <a:t>Not more than a page, mostly about your research/teaching skills and little bit about personality</a:t>
            </a:r>
          </a:p>
        </p:txBody>
      </p:sp>
    </p:spTree>
    <p:extLst>
      <p:ext uri="{BB962C8B-B14F-4D97-AF65-F5344CB8AC3E}">
        <p14:creationId xmlns:p14="http://schemas.microsoft.com/office/powerpoint/2010/main" val="284748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9331" y="65318"/>
            <a:ext cx="12192000" cy="488271"/>
          </a:xfrm>
        </p:spPr>
        <p:txBody>
          <a:bodyPr>
            <a:normAutofit fontScale="90000"/>
          </a:bodyPr>
          <a:lstStyle/>
          <a:p>
            <a:r>
              <a:rPr lang="en-US" dirty="0"/>
              <a:t>Test scores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606490"/>
            <a:ext cx="11290042" cy="6251510"/>
          </a:xfrm>
        </p:spPr>
        <p:txBody>
          <a:bodyPr>
            <a:normAutofit fontScale="85000" lnSpcReduction="20000"/>
          </a:bodyPr>
          <a:lstStyle/>
          <a:p>
            <a:pPr marL="0" indent="0">
              <a:buNone/>
            </a:pPr>
            <a:r>
              <a:rPr lang="en-US" sz="2500" dirty="0"/>
              <a:t>IELTS/TOEFL</a:t>
            </a:r>
          </a:p>
          <a:p>
            <a:r>
              <a:rPr lang="en-US" sz="2200" i="1" dirty="0"/>
              <a:t>Usually, 7.0 IELTS is acceptable for most engineering schools</a:t>
            </a:r>
          </a:p>
          <a:p>
            <a:r>
              <a:rPr lang="en-US" sz="2200" i="1" dirty="0"/>
              <a:t>High/perfect IELTS/TOEFL score won’t put you in advantage, so don’t waste your time</a:t>
            </a:r>
          </a:p>
          <a:p>
            <a:r>
              <a:rPr lang="en-US" sz="2200" i="1" dirty="0"/>
              <a:t>Most universities accept IELTS</a:t>
            </a:r>
          </a:p>
          <a:p>
            <a:r>
              <a:rPr lang="en-US" sz="2200" i="1" dirty="0"/>
              <a:t>For concrete data check university/department website</a:t>
            </a:r>
          </a:p>
          <a:p>
            <a:pPr marL="0" indent="0">
              <a:buNone/>
            </a:pPr>
            <a:endParaRPr lang="en-US" sz="2400" dirty="0"/>
          </a:p>
          <a:p>
            <a:pPr marL="0" indent="0">
              <a:buNone/>
            </a:pPr>
            <a:r>
              <a:rPr lang="en-US" sz="2500" dirty="0"/>
              <a:t>GRE</a:t>
            </a:r>
          </a:p>
          <a:p>
            <a:r>
              <a:rPr lang="en-US" sz="2200" i="1" dirty="0"/>
              <a:t>3 parts: 1) Quantitative 2) Verbal 3) Analytical writing</a:t>
            </a:r>
          </a:p>
          <a:p>
            <a:r>
              <a:rPr lang="en-US" sz="2200" i="1" dirty="0"/>
              <a:t>Quantitative : Basic math skills, mostly school math; aim for 165+; the most important one for engineering</a:t>
            </a:r>
          </a:p>
          <a:p>
            <a:r>
              <a:rPr lang="en-US" sz="2200" i="1" dirty="0"/>
              <a:t>Verbal: type of questions: 1) reading comprehension (similar to IELTS), 2)text completion (fill words/phrases into gaps), 3) sentence equivalence (fill 2 synonymous words into gaps); learning lots </a:t>
            </a:r>
            <a:r>
              <a:rPr lang="en-US" sz="2200" i="1" dirty="0" err="1"/>
              <a:t>gre</a:t>
            </a:r>
            <a:r>
              <a:rPr lang="en-US" sz="2200" i="1" dirty="0"/>
              <a:t>-specific vocabulary is the key for verbal section; for engineering schools – aim for around 150</a:t>
            </a:r>
          </a:p>
          <a:p>
            <a:r>
              <a:rPr lang="en-US" sz="2200" i="1" dirty="0"/>
              <a:t>Analytical writing: 2 essays: 1) analyze an issue (similar to IELTS) 2) analyze an argument; require more words than in IELTS: 400-500; for engineering schools aim for 3.5-4</a:t>
            </a:r>
          </a:p>
          <a:p>
            <a:r>
              <a:rPr lang="en-US" sz="2200" i="1" dirty="0"/>
              <a:t>For concrete data check university/department website</a:t>
            </a:r>
          </a:p>
        </p:txBody>
      </p:sp>
    </p:spTree>
    <p:extLst>
      <p:ext uri="{BB962C8B-B14F-4D97-AF65-F5344CB8AC3E}">
        <p14:creationId xmlns:p14="http://schemas.microsoft.com/office/powerpoint/2010/main" val="248491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0" y="65315"/>
            <a:ext cx="12192000" cy="488271"/>
          </a:xfrm>
        </p:spPr>
        <p:txBody>
          <a:bodyPr>
            <a:normAutofit fontScale="90000"/>
          </a:bodyPr>
          <a:lstStyle/>
          <a:p>
            <a:r>
              <a:rPr lang="en-US" dirty="0"/>
              <a:t>Contacting professors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77049"/>
            <a:ext cx="11290042" cy="6280951"/>
          </a:xfrm>
        </p:spPr>
        <p:txBody>
          <a:bodyPr>
            <a:normAutofit/>
          </a:bodyPr>
          <a:lstStyle/>
          <a:p>
            <a:r>
              <a:rPr lang="en-US" sz="1900" i="1" dirty="0"/>
              <a:t>Unless you have something unique/meaningful to say, do not contact</a:t>
            </a:r>
          </a:p>
          <a:p>
            <a:r>
              <a:rPr lang="en-US" sz="1900" i="1" dirty="0"/>
              <a:t>Contacting to a professor with strongly tailored email with some unique insights can be advantageous for your application</a:t>
            </a:r>
          </a:p>
          <a:p>
            <a:r>
              <a:rPr lang="en-US" sz="1900" i="1" dirty="0"/>
              <a:t>Your email should be concise (2-3 paragraphs): 1) I am X 2) I did Y, (better for Y to be relevant to professor’s research interests or past work) 3) I want to do Z – must be relevant to professor’s work</a:t>
            </a:r>
          </a:p>
          <a:p>
            <a:r>
              <a:rPr lang="en-US" sz="1900" i="1" dirty="0"/>
              <a:t>Attach your CV, paper(s) (if any), and maybe credentials (GRE/IELTS scores and GPA)</a:t>
            </a:r>
          </a:p>
          <a:p>
            <a:endParaRPr lang="en-US" sz="2400" dirty="0"/>
          </a:p>
          <a:p>
            <a:pPr marL="0" indent="0">
              <a:buNone/>
            </a:pPr>
            <a:r>
              <a:rPr lang="en-US" sz="2100" dirty="0"/>
              <a:t>How to write strongly tailored email with some unique insights?</a:t>
            </a:r>
          </a:p>
          <a:p>
            <a:pPr marL="457200" indent="-457200">
              <a:buAutoNum type="arabicParenR"/>
            </a:pPr>
            <a:r>
              <a:rPr lang="en-US" sz="1900" i="1" dirty="0"/>
              <a:t>Go through Prof’s webpage or lab webpage very carefully</a:t>
            </a:r>
          </a:p>
          <a:p>
            <a:pPr marL="457200" indent="-457200">
              <a:buAutoNum type="arabicParenR"/>
            </a:pPr>
            <a:r>
              <a:rPr lang="en-US" sz="1900" i="1" dirty="0"/>
              <a:t>Try to detect something interest / relevant to your past work/future research interest</a:t>
            </a:r>
          </a:p>
          <a:p>
            <a:pPr marL="457200" indent="-457200">
              <a:buAutoNum type="arabicParenR"/>
            </a:pPr>
            <a:r>
              <a:rPr lang="en-US" sz="1900" i="1" dirty="0"/>
              <a:t>Try to come up with interesting questions after going through Prof’s webpage and reading 1-2 of his/her latest research paper (read the one you find the most interesting/relevant/easiest – you do not need to understand it completely)</a:t>
            </a:r>
          </a:p>
          <a:p>
            <a:pPr marL="457200" indent="-457200">
              <a:buAutoNum type="arabicParenR"/>
            </a:pPr>
            <a:r>
              <a:rPr lang="en-US" sz="1900" i="1" dirty="0"/>
              <a:t>Do not ask something you are not confident about/ do not completely understand; he may invite you for an interview</a:t>
            </a:r>
          </a:p>
          <a:p>
            <a:pPr marL="0" indent="0">
              <a:buNone/>
            </a:pPr>
            <a:endParaRPr lang="en-US" sz="2400" dirty="0"/>
          </a:p>
          <a:p>
            <a:endParaRPr lang="en-US" sz="2400" dirty="0"/>
          </a:p>
        </p:txBody>
      </p:sp>
    </p:spTree>
    <p:extLst>
      <p:ext uri="{BB962C8B-B14F-4D97-AF65-F5344CB8AC3E}">
        <p14:creationId xmlns:p14="http://schemas.microsoft.com/office/powerpoint/2010/main" val="144909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0" y="200744"/>
            <a:ext cx="12192000" cy="376305"/>
          </a:xfrm>
        </p:spPr>
        <p:txBody>
          <a:bodyPr>
            <a:normAutofit fontScale="90000"/>
          </a:bodyPr>
          <a:lstStyle/>
          <a:p>
            <a:r>
              <a:rPr lang="en-US" dirty="0"/>
              <a:t>Contents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1" y="699796"/>
            <a:ext cx="12191999" cy="6158204"/>
          </a:xfrm>
        </p:spPr>
        <p:txBody>
          <a:bodyPr>
            <a:normAutofit/>
          </a:bodyPr>
          <a:lstStyle/>
          <a:p>
            <a:pPr marL="0" indent="0">
              <a:buNone/>
            </a:pPr>
            <a:r>
              <a:rPr lang="en-US" sz="2200" dirty="0"/>
              <a:t>1. What is PhD about: formal and informal requirements</a:t>
            </a:r>
          </a:p>
          <a:p>
            <a:pPr marL="0" indent="0">
              <a:buNone/>
            </a:pPr>
            <a:r>
              <a:rPr lang="en-US" sz="2200" dirty="0"/>
              <a:t>2. Application process to the US graduate programs</a:t>
            </a:r>
          </a:p>
          <a:p>
            <a:pPr marL="0" indent="0">
              <a:buNone/>
            </a:pPr>
            <a:r>
              <a:rPr lang="en-US" sz="2200" dirty="0"/>
              <a:t>3. Career options in Petroleum engineering: pre- and post-PhD</a:t>
            </a:r>
          </a:p>
          <a:p>
            <a:pPr marL="0" indent="0">
              <a:buNone/>
            </a:pPr>
            <a:r>
              <a:rPr lang="en-US" sz="2200" dirty="0"/>
              <a:t>4. General advice / concluding remarks</a:t>
            </a:r>
          </a:p>
          <a:p>
            <a:pPr marL="0" indent="0">
              <a:buNone/>
            </a:pPr>
            <a:r>
              <a:rPr lang="en-US" sz="2200" dirty="0"/>
              <a:t>5. QA</a:t>
            </a:r>
          </a:p>
        </p:txBody>
      </p:sp>
    </p:spTree>
    <p:extLst>
      <p:ext uri="{BB962C8B-B14F-4D97-AF65-F5344CB8AC3E}">
        <p14:creationId xmlns:p14="http://schemas.microsoft.com/office/powerpoint/2010/main" val="316800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55984" y="65317"/>
            <a:ext cx="12192000" cy="488271"/>
          </a:xfrm>
        </p:spPr>
        <p:txBody>
          <a:bodyPr>
            <a:normAutofit fontScale="90000"/>
          </a:bodyPr>
          <a:lstStyle/>
          <a:p>
            <a:r>
              <a:rPr lang="en-US" dirty="0"/>
              <a:t>Interview</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97156"/>
            <a:ext cx="11262050" cy="6139543"/>
          </a:xfrm>
        </p:spPr>
        <p:txBody>
          <a:bodyPr>
            <a:normAutofit/>
          </a:bodyPr>
          <a:lstStyle/>
          <a:p>
            <a:r>
              <a:rPr lang="en-US" sz="2000" i="1" dirty="0"/>
              <a:t>Not every university/department conducts an interview</a:t>
            </a:r>
          </a:p>
          <a:p>
            <a:r>
              <a:rPr lang="en-US" sz="2000" i="1" dirty="0"/>
              <a:t>Interview structure varies depending on professor</a:t>
            </a:r>
          </a:p>
          <a:p>
            <a:r>
              <a:rPr lang="en-US" sz="2000" i="1" dirty="0"/>
              <a:t>Usually, not very long (15-20 min)</a:t>
            </a:r>
          </a:p>
          <a:p>
            <a:pPr marL="0" indent="0">
              <a:buNone/>
            </a:pPr>
            <a:endParaRPr lang="en-US" sz="2400" dirty="0"/>
          </a:p>
          <a:p>
            <a:pPr marL="0" indent="0">
              <a:buNone/>
            </a:pPr>
            <a:r>
              <a:rPr lang="en-US" sz="2200" dirty="0"/>
              <a:t>Potential questions: </a:t>
            </a:r>
          </a:p>
          <a:p>
            <a:pPr marL="0" indent="0">
              <a:buNone/>
            </a:pPr>
            <a:r>
              <a:rPr lang="en-US" sz="2000" i="1" dirty="0"/>
              <a:t>1. Your background/research/internships projects ( the most likely question) </a:t>
            </a:r>
          </a:p>
          <a:p>
            <a:pPr marL="0" indent="0">
              <a:buNone/>
            </a:pPr>
            <a:r>
              <a:rPr lang="en-US" sz="2000" i="1" dirty="0"/>
              <a:t>2. something on your CV </a:t>
            </a:r>
          </a:p>
          <a:p>
            <a:pPr marL="0" indent="0">
              <a:buNone/>
            </a:pPr>
            <a:r>
              <a:rPr lang="en-US" sz="2000" i="1" dirty="0"/>
              <a:t>3. technical questions </a:t>
            </a:r>
          </a:p>
          <a:p>
            <a:pPr marL="0" indent="0">
              <a:buNone/>
            </a:pPr>
            <a:r>
              <a:rPr lang="en-US" sz="2000" i="1" dirty="0"/>
              <a:t>4. your future research interests and why you would like to work with him/her</a:t>
            </a:r>
          </a:p>
          <a:p>
            <a:pPr marL="0" indent="0">
              <a:buNone/>
            </a:pPr>
            <a:endParaRPr lang="en-US" sz="2000" i="1" dirty="0"/>
          </a:p>
          <a:p>
            <a:r>
              <a:rPr lang="en-US" sz="2000" i="1" dirty="0"/>
              <a:t>Google for interview questions if invited for interview</a:t>
            </a:r>
          </a:p>
        </p:txBody>
      </p:sp>
    </p:spTree>
    <p:extLst>
      <p:ext uri="{BB962C8B-B14F-4D97-AF65-F5344CB8AC3E}">
        <p14:creationId xmlns:p14="http://schemas.microsoft.com/office/powerpoint/2010/main" val="270616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9331" y="74648"/>
            <a:ext cx="12083143" cy="488271"/>
          </a:xfrm>
        </p:spPr>
        <p:txBody>
          <a:bodyPr>
            <a:normAutofit fontScale="90000"/>
          </a:bodyPr>
          <a:lstStyle/>
          <a:p>
            <a:r>
              <a:rPr lang="en-US" dirty="0"/>
              <a:t>CV</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77049"/>
            <a:ext cx="11318034" cy="6280951"/>
          </a:xfrm>
        </p:spPr>
        <p:txBody>
          <a:bodyPr>
            <a:normAutofit lnSpcReduction="10000"/>
          </a:bodyPr>
          <a:lstStyle/>
          <a:p>
            <a:r>
              <a:rPr lang="en-US" sz="2000" i="1" dirty="0"/>
              <a:t>You should not limit to 1 page, as for job applications</a:t>
            </a:r>
          </a:p>
          <a:p>
            <a:pPr marL="0" indent="0">
              <a:buNone/>
            </a:pPr>
            <a:r>
              <a:rPr lang="en-US" sz="2100" dirty="0"/>
              <a:t>Sections to have: </a:t>
            </a:r>
          </a:p>
          <a:p>
            <a:pPr marL="0" indent="0">
              <a:buNone/>
            </a:pPr>
            <a:r>
              <a:rPr lang="en-US" sz="1900" i="1" dirty="0"/>
              <a:t>1) </a:t>
            </a:r>
            <a:r>
              <a:rPr lang="en-US" sz="1900" b="1" i="1" dirty="0"/>
              <a:t>Education</a:t>
            </a:r>
            <a:r>
              <a:rPr lang="en-US" sz="1900" i="1" dirty="0"/>
              <a:t>: years attended, major, GPA</a:t>
            </a:r>
          </a:p>
          <a:p>
            <a:pPr marL="0" indent="0">
              <a:buNone/>
            </a:pPr>
            <a:r>
              <a:rPr lang="en-US" sz="1900" i="1" dirty="0"/>
              <a:t>2) </a:t>
            </a:r>
            <a:r>
              <a:rPr lang="en-US" sz="1900" b="1" i="1" dirty="0"/>
              <a:t>Research Experience </a:t>
            </a:r>
            <a:r>
              <a:rPr lang="en-US" sz="1900" i="1" dirty="0"/>
              <a:t>(if any): – briefly describe each project with few bullet points</a:t>
            </a:r>
          </a:p>
          <a:p>
            <a:pPr marL="0" indent="0">
              <a:buNone/>
            </a:pPr>
            <a:r>
              <a:rPr lang="en-US" sz="1900" i="1" dirty="0"/>
              <a:t>3) </a:t>
            </a:r>
            <a:r>
              <a:rPr lang="en-US" sz="1900" b="1" i="1" dirty="0"/>
              <a:t>Research Interests</a:t>
            </a:r>
            <a:r>
              <a:rPr lang="en-US" sz="1900" i="1" dirty="0"/>
              <a:t>: – pick few areas (not 1 and not too many) – relevant to Prof’s area</a:t>
            </a:r>
          </a:p>
          <a:p>
            <a:pPr marL="0" indent="0">
              <a:buNone/>
            </a:pPr>
            <a:r>
              <a:rPr lang="en-US" sz="1900" i="1" dirty="0"/>
              <a:t>4) </a:t>
            </a:r>
            <a:r>
              <a:rPr lang="en-US" sz="1900" b="1" i="1" dirty="0"/>
              <a:t>Work/Internship experience </a:t>
            </a:r>
            <a:r>
              <a:rPr lang="en-US" sz="1900" i="1" dirty="0"/>
              <a:t>(if any): - briefly describe each experience with few bullet points</a:t>
            </a:r>
          </a:p>
          <a:p>
            <a:pPr marL="0" indent="0">
              <a:buNone/>
            </a:pPr>
            <a:r>
              <a:rPr lang="en-US" sz="1900" i="1" dirty="0"/>
              <a:t>5) </a:t>
            </a:r>
            <a:r>
              <a:rPr lang="en-US" sz="1900" b="1" i="1" dirty="0"/>
              <a:t>Personal projects </a:t>
            </a:r>
            <a:r>
              <a:rPr lang="en-US" sz="1900" i="1" dirty="0"/>
              <a:t>- briefly describe each project with few bullet points</a:t>
            </a:r>
          </a:p>
          <a:p>
            <a:pPr marL="0" indent="0">
              <a:buNone/>
            </a:pPr>
            <a:r>
              <a:rPr lang="en-US" sz="1900" i="1" dirty="0"/>
              <a:t>6) </a:t>
            </a:r>
            <a:r>
              <a:rPr lang="en-US" sz="1900" b="1" i="1" dirty="0"/>
              <a:t>Skills</a:t>
            </a:r>
            <a:r>
              <a:rPr lang="en-US" sz="1900" i="1" dirty="0"/>
              <a:t> : programming languages, relevant software, languages, </a:t>
            </a:r>
            <a:r>
              <a:rPr lang="en-US" sz="1900" i="1" dirty="0" err="1"/>
              <a:t>etc</a:t>
            </a:r>
            <a:endParaRPr lang="en-US" sz="1900" i="1" dirty="0"/>
          </a:p>
          <a:p>
            <a:pPr marL="0" indent="0">
              <a:buNone/>
            </a:pPr>
            <a:r>
              <a:rPr lang="en-US" sz="1900" i="1" dirty="0"/>
              <a:t>7) </a:t>
            </a:r>
            <a:r>
              <a:rPr lang="en-US" sz="1900" b="1" i="1" dirty="0"/>
              <a:t>Test results: IELTS/TOELF, GRE</a:t>
            </a:r>
          </a:p>
          <a:p>
            <a:pPr marL="0" indent="0">
              <a:buNone/>
            </a:pPr>
            <a:r>
              <a:rPr lang="en-US" sz="1900" i="1" dirty="0"/>
              <a:t>8) </a:t>
            </a:r>
            <a:r>
              <a:rPr lang="en-US" sz="1900" b="1" i="1" dirty="0"/>
              <a:t>Conferences attended </a:t>
            </a:r>
            <a:r>
              <a:rPr lang="en-US" sz="1900" i="1" dirty="0"/>
              <a:t>(if any)</a:t>
            </a:r>
          </a:p>
          <a:p>
            <a:pPr marL="0" indent="0">
              <a:buNone/>
            </a:pPr>
            <a:r>
              <a:rPr lang="en-US" sz="1900" i="1" dirty="0"/>
              <a:t>9) </a:t>
            </a:r>
            <a:r>
              <a:rPr lang="en-US" sz="1900" b="1" i="1" dirty="0"/>
              <a:t>Extracurricular activities </a:t>
            </a:r>
            <a:r>
              <a:rPr lang="en-US" sz="1900" i="1" dirty="0"/>
              <a:t>(e.g. SPE section involvement, or something non-academic such as sports)</a:t>
            </a:r>
          </a:p>
          <a:p>
            <a:pPr marL="0" indent="0">
              <a:buNone/>
            </a:pPr>
            <a:r>
              <a:rPr lang="en-US" sz="1900" i="1" dirty="0"/>
              <a:t>10) </a:t>
            </a:r>
            <a:r>
              <a:rPr lang="en-US" sz="1900" b="1" i="1" dirty="0"/>
              <a:t>Relevant online courses </a:t>
            </a:r>
            <a:r>
              <a:rPr lang="en-US" sz="1900" i="1" dirty="0"/>
              <a:t>(if any) (link to certificates if any)</a:t>
            </a:r>
          </a:p>
          <a:p>
            <a:r>
              <a:rPr lang="en-US" sz="1900" i="1" dirty="0"/>
              <a:t>Do not include unnecessary/not relevant certificates/info</a:t>
            </a:r>
          </a:p>
        </p:txBody>
      </p:sp>
    </p:spTree>
    <p:extLst>
      <p:ext uri="{BB962C8B-B14F-4D97-AF65-F5344CB8AC3E}">
        <p14:creationId xmlns:p14="http://schemas.microsoft.com/office/powerpoint/2010/main" val="305297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1000"/>
                                        <p:tgtEl>
                                          <p:spTgt spid="3">
                                            <p:txEl>
                                              <p:pRg st="12" end="12"/>
                                            </p:txEl>
                                          </p:spTgt>
                                        </p:tgtEl>
                                      </p:cBhvr>
                                    </p:animEffect>
                                    <p:anim calcmode="lin" valueType="num">
                                      <p:cBhvr>
                                        <p:cTn id="7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DB6D-48B7-0F4C-A760-5B5546A8D928}"/>
              </a:ext>
            </a:extLst>
          </p:cNvPr>
          <p:cNvSpPr>
            <a:spLocks noGrp="1"/>
          </p:cNvSpPr>
          <p:nvPr>
            <p:ph type="title"/>
          </p:nvPr>
        </p:nvSpPr>
        <p:spPr>
          <a:xfrm>
            <a:off x="0" y="1"/>
            <a:ext cx="12192000" cy="550506"/>
          </a:xfrm>
        </p:spPr>
        <p:txBody>
          <a:bodyPr>
            <a:normAutofit fontScale="90000"/>
          </a:bodyPr>
          <a:lstStyle/>
          <a:p>
            <a:r>
              <a:rPr lang="en-US" dirty="0"/>
              <a:t>F</a:t>
            </a:r>
            <a:r>
              <a:rPr lang="en-AZ" dirty="0"/>
              <a:t>inal thoughts</a:t>
            </a:r>
          </a:p>
        </p:txBody>
      </p:sp>
      <p:sp>
        <p:nvSpPr>
          <p:cNvPr id="3" name="Content Placeholder 2">
            <a:extLst>
              <a:ext uri="{FF2B5EF4-FFF2-40B4-BE49-F238E27FC236}">
                <a16:creationId xmlns:a16="http://schemas.microsoft.com/office/drawing/2014/main" id="{381B85ED-001A-4142-A3BD-F8E18D036922}"/>
              </a:ext>
            </a:extLst>
          </p:cNvPr>
          <p:cNvSpPr>
            <a:spLocks noGrp="1"/>
          </p:cNvSpPr>
          <p:nvPr>
            <p:ph idx="1"/>
          </p:nvPr>
        </p:nvSpPr>
        <p:spPr>
          <a:xfrm>
            <a:off x="0" y="615721"/>
            <a:ext cx="11262050" cy="6176962"/>
          </a:xfrm>
        </p:spPr>
        <p:txBody>
          <a:bodyPr>
            <a:normAutofit/>
          </a:bodyPr>
          <a:lstStyle/>
          <a:p>
            <a:r>
              <a:rPr lang="en-US" sz="2100" i="1" dirty="0"/>
              <a:t>Try to figure out whether the Profs you target are accepting graduate students/have funding - by c</a:t>
            </a:r>
            <a:r>
              <a:rPr lang="en-AZ" sz="2100" i="1" dirty="0"/>
              <a:t>ontact</a:t>
            </a:r>
            <a:r>
              <a:rPr lang="en-US" sz="2100" i="1" dirty="0" err="1"/>
              <a:t>ing</a:t>
            </a:r>
            <a:r>
              <a:rPr lang="en-AZ" sz="2100" i="1" dirty="0"/>
              <a:t> professors</a:t>
            </a:r>
            <a:r>
              <a:rPr lang="en-US" sz="2100" i="1" dirty="0"/>
              <a:t>/graduate students (better to do before applying)</a:t>
            </a:r>
            <a:endParaRPr lang="en-AZ" sz="2100" i="1" dirty="0"/>
          </a:p>
          <a:p>
            <a:r>
              <a:rPr lang="en-US" sz="2100" i="1" dirty="0"/>
              <a:t>P</a:t>
            </a:r>
            <a:r>
              <a:rPr lang="en-AZ" sz="2100" i="1" dirty="0"/>
              <a:t>lanning ahead</a:t>
            </a:r>
            <a:r>
              <a:rPr lang="en-US" sz="2100" i="1" dirty="0"/>
              <a:t>:</a:t>
            </a:r>
            <a:r>
              <a:rPr lang="en-AZ" sz="2100" i="1" dirty="0"/>
              <a:t> start early</a:t>
            </a:r>
            <a:r>
              <a:rPr lang="en-US" sz="2100" i="1" dirty="0"/>
              <a:t> (GRE score is valid for 5 years, IELTS for 2 years, documents preparation will take 1-2 months)</a:t>
            </a:r>
          </a:p>
          <a:p>
            <a:r>
              <a:rPr lang="en-US" sz="2100" i="1" dirty="0"/>
              <a:t>G</a:t>
            </a:r>
            <a:r>
              <a:rPr lang="en-AZ" sz="2100" i="1" dirty="0"/>
              <a:t>et your </a:t>
            </a:r>
            <a:r>
              <a:rPr lang="en-US" sz="2100" i="1" dirty="0"/>
              <a:t>SOP</a:t>
            </a:r>
            <a:r>
              <a:rPr lang="en-AZ" sz="2100" i="1" dirty="0"/>
              <a:t> reviewed</a:t>
            </a:r>
          </a:p>
          <a:p>
            <a:r>
              <a:rPr lang="en-US" sz="2100" i="1" dirty="0"/>
              <a:t>A</a:t>
            </a:r>
            <a:r>
              <a:rPr lang="en-AZ" sz="2100" i="1" dirty="0"/>
              <a:t>pply to </a:t>
            </a:r>
            <a:r>
              <a:rPr lang="en-US" sz="2100" i="1" dirty="0"/>
              <a:t>several</a:t>
            </a:r>
            <a:r>
              <a:rPr lang="en-AZ" sz="2100" i="1" dirty="0"/>
              <a:t> schools</a:t>
            </a:r>
            <a:r>
              <a:rPr lang="en-US" sz="2100" i="1" dirty="0"/>
              <a:t> (top, your caliber, safety)</a:t>
            </a:r>
            <a:endParaRPr lang="en-AZ" sz="2100" i="1" dirty="0"/>
          </a:p>
          <a:p>
            <a:r>
              <a:rPr lang="en-US" sz="2100" i="1" dirty="0"/>
              <a:t>A</a:t>
            </a:r>
            <a:r>
              <a:rPr lang="en-AZ" sz="2100" i="1" dirty="0"/>
              <a:t>pplication may not end with submit button (emails, interviews</a:t>
            </a:r>
            <a:r>
              <a:rPr lang="en-US" sz="2100" i="1" dirty="0"/>
              <a:t>)</a:t>
            </a:r>
            <a:endParaRPr lang="en-AZ" sz="2100" i="1" dirty="0"/>
          </a:p>
          <a:p>
            <a:r>
              <a:rPr lang="en-AZ" sz="2100" i="1" dirty="0"/>
              <a:t>Google, quora, reddit</a:t>
            </a:r>
            <a:r>
              <a:rPr lang="en-US" sz="2100" i="1" dirty="0"/>
              <a:t>, </a:t>
            </a:r>
            <a:r>
              <a:rPr lang="en-US" sz="2100" i="1" dirty="0" err="1"/>
              <a:t>linkedin</a:t>
            </a:r>
            <a:r>
              <a:rPr lang="en-AZ" sz="2100" i="1" dirty="0"/>
              <a:t> </a:t>
            </a:r>
            <a:r>
              <a:rPr lang="en-US" sz="2100" i="1" dirty="0"/>
              <a:t>are</a:t>
            </a:r>
            <a:r>
              <a:rPr lang="en-AZ" sz="2100" i="1" dirty="0"/>
              <a:t> your friend</a:t>
            </a:r>
            <a:r>
              <a:rPr lang="en-US" sz="2100" i="1" dirty="0"/>
              <a:t>s</a:t>
            </a:r>
            <a:endParaRPr lang="en-AZ" sz="2100" i="1" dirty="0"/>
          </a:p>
          <a:p>
            <a:pPr marL="0" indent="0">
              <a:buNone/>
            </a:pPr>
            <a:endParaRPr lang="en-US" sz="2100" i="1" dirty="0"/>
          </a:p>
          <a:p>
            <a:pPr marL="0" indent="0">
              <a:buNone/>
            </a:pPr>
            <a:r>
              <a:rPr lang="en-US" sz="2200" i="1" dirty="0"/>
              <a:t>A Five-Minute Guide to Ph.D. Program Applications</a:t>
            </a:r>
            <a:endParaRPr lang="en-AZ" sz="2200" i="1" dirty="0"/>
          </a:p>
          <a:p>
            <a:r>
              <a:rPr lang="en-US" sz="2100" b="1" i="1" dirty="0">
                <a:solidFill>
                  <a:srgbClr val="FF0000"/>
                </a:solidFill>
              </a:rPr>
              <a:t>https://pg.ucsd.edu/PhD-application-tips.html</a:t>
            </a:r>
            <a:endParaRPr lang="en-AZ" sz="2100" b="1" i="1" dirty="0">
              <a:solidFill>
                <a:srgbClr val="FF0000"/>
              </a:solidFill>
            </a:endParaRPr>
          </a:p>
        </p:txBody>
      </p:sp>
    </p:spTree>
    <p:extLst>
      <p:ext uri="{BB962C8B-B14F-4D97-AF65-F5344CB8AC3E}">
        <p14:creationId xmlns:p14="http://schemas.microsoft.com/office/powerpoint/2010/main" val="48502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1000"/>
                                        <p:tgtEl>
                                          <p:spTgt spid="3">
                                            <p:txEl>
                                              <p:pRg st="8" end="8"/>
                                            </p:txEl>
                                          </p:spTgt>
                                        </p:tgtEl>
                                      </p:cBhvr>
                                    </p:animEffect>
                                    <p:anim calcmode="lin" valueType="num">
                                      <p:cBhvr>
                                        <p:cTn id="3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2253280" y="2491275"/>
            <a:ext cx="7610791" cy="1772816"/>
          </a:xfrm>
        </p:spPr>
        <p:txBody>
          <a:bodyPr>
            <a:normAutofit fontScale="90000"/>
          </a:bodyPr>
          <a:lstStyle/>
          <a:p>
            <a:r>
              <a:rPr lang="en-US" dirty="0"/>
              <a:t>3. </a:t>
            </a:r>
            <a:r>
              <a:rPr lang="en-US" sz="4400" dirty="0"/>
              <a:t>Career options in Petroleum engineering: pre and post-PhD</a:t>
            </a:r>
            <a:br>
              <a:rPr lang="en-US" sz="4400" dirty="0"/>
            </a:br>
            <a:endParaRPr lang="en-US" dirty="0"/>
          </a:p>
        </p:txBody>
      </p:sp>
    </p:spTree>
    <p:extLst>
      <p:ext uri="{BB962C8B-B14F-4D97-AF65-F5344CB8AC3E}">
        <p14:creationId xmlns:p14="http://schemas.microsoft.com/office/powerpoint/2010/main" val="480262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0" y="65318"/>
            <a:ext cx="12192000" cy="488271"/>
          </a:xfrm>
        </p:spPr>
        <p:txBody>
          <a:bodyPr>
            <a:normAutofit fontScale="90000"/>
          </a:bodyPr>
          <a:lstStyle/>
          <a:p>
            <a:r>
              <a:rPr lang="en-US" dirty="0"/>
              <a:t>Two things to bear in mind</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77049"/>
            <a:ext cx="11290042" cy="6280951"/>
          </a:xfrm>
        </p:spPr>
        <p:txBody>
          <a:bodyPr>
            <a:normAutofit/>
          </a:bodyPr>
          <a:lstStyle/>
          <a:p>
            <a:pPr marL="0" indent="0">
              <a:buNone/>
            </a:pPr>
            <a:r>
              <a:rPr lang="en-US" sz="2100" b="1" dirty="0"/>
              <a:t>Before diving into concrete career options, let’s think about 2 things:</a:t>
            </a:r>
          </a:p>
          <a:p>
            <a:pPr marL="0" indent="0">
              <a:buNone/>
            </a:pPr>
            <a:r>
              <a:rPr lang="en-US" sz="2200" dirty="0"/>
              <a:t>1. Degree is not defined by its name: what actually matters are: </a:t>
            </a:r>
          </a:p>
          <a:p>
            <a:r>
              <a:rPr lang="en-US" sz="2000" i="1" dirty="0"/>
              <a:t>courses you took and how you did on them/what your learned; </a:t>
            </a:r>
          </a:p>
          <a:p>
            <a:r>
              <a:rPr lang="en-US" sz="2000" i="1" dirty="0"/>
              <a:t>conferences, trainings, seminars, webinars or any technical sessions you attended</a:t>
            </a:r>
          </a:p>
          <a:p>
            <a:r>
              <a:rPr lang="en-US" sz="2000" i="1" dirty="0"/>
              <a:t>extra technical/non-technical courses/projects you completed </a:t>
            </a:r>
          </a:p>
          <a:p>
            <a:r>
              <a:rPr lang="en-US" sz="2000" i="1" dirty="0"/>
              <a:t>extracurricular/volunteer activities (degree-related or not) you involved in </a:t>
            </a:r>
          </a:p>
          <a:p>
            <a:r>
              <a:rPr lang="en-US" sz="2000" i="1" dirty="0"/>
              <a:t>your network/people you interacted with</a:t>
            </a:r>
          </a:p>
          <a:p>
            <a:pPr marL="0" indent="0">
              <a:buNone/>
            </a:pPr>
            <a:r>
              <a:rPr lang="en-US" sz="2200" i="1" dirty="0"/>
              <a:t>2. Think of finding job a from an economic perspective: </a:t>
            </a:r>
          </a:p>
          <a:p>
            <a:r>
              <a:rPr lang="en-US" sz="2000" i="1" dirty="0"/>
              <a:t>whenever there is match between your skills and the skills required by a job, you can find a job (less true in Azerbaijan)</a:t>
            </a:r>
          </a:p>
          <a:p>
            <a:pPr marL="0" indent="0">
              <a:buNone/>
            </a:pPr>
            <a:endParaRPr lang="en-US" sz="2000" i="1" dirty="0"/>
          </a:p>
          <a:p>
            <a:pPr marL="0" indent="0">
              <a:buNone/>
            </a:pPr>
            <a:r>
              <a:rPr lang="en-US" sz="2000" b="1" dirty="0">
                <a:solidFill>
                  <a:srgbClr val="FF0000"/>
                </a:solidFill>
              </a:rPr>
              <a:t>So, 1) there will be a significant variability in skillset among graduates from the same university and degree 2) unless you define yourself, you are not defined by your degree</a:t>
            </a:r>
          </a:p>
        </p:txBody>
      </p:sp>
    </p:spTree>
    <p:extLst>
      <p:ext uri="{BB962C8B-B14F-4D97-AF65-F5344CB8AC3E}">
        <p14:creationId xmlns:p14="http://schemas.microsoft.com/office/powerpoint/2010/main" val="2182620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27993" y="74648"/>
            <a:ext cx="12192000" cy="488271"/>
          </a:xfrm>
        </p:spPr>
        <p:txBody>
          <a:bodyPr>
            <a:normAutofit fontScale="90000"/>
          </a:bodyPr>
          <a:lstStyle/>
          <a:p>
            <a:r>
              <a:rPr lang="en-US" dirty="0"/>
              <a:t>Pre-PhD (after BSc) - preliminaries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1" y="577049"/>
            <a:ext cx="11271381" cy="6280951"/>
          </a:xfrm>
        </p:spPr>
        <p:txBody>
          <a:bodyPr>
            <a:normAutofit/>
          </a:bodyPr>
          <a:lstStyle/>
          <a:p>
            <a:pPr marL="0" indent="0">
              <a:buNone/>
            </a:pPr>
            <a:r>
              <a:rPr lang="en-US" sz="2200" dirty="0"/>
              <a:t>What skills you should/can have after completion of BSc in PE:</a:t>
            </a:r>
          </a:p>
          <a:p>
            <a:r>
              <a:rPr lang="en-US" sz="2000" b="1" i="1" dirty="0"/>
              <a:t>Technical: </a:t>
            </a:r>
            <a:r>
              <a:rPr lang="en-US" sz="2000" i="1" dirty="0"/>
              <a:t>mathematics, physics/mechanical engineering (exposure), geology (exposure), process engineering (exposure), petroleum engineering, economics (some slight exposure), programming (exposure)</a:t>
            </a:r>
          </a:p>
          <a:p>
            <a:r>
              <a:rPr lang="en-US" sz="2000" b="1" i="1" dirty="0"/>
              <a:t>Non-technical: </a:t>
            </a:r>
            <a:r>
              <a:rPr lang="en-US" sz="2000" i="1" dirty="0"/>
              <a:t>general communication skills (pure communication, presentation, public speaking), English (oral and verbal), teamwork, leadership, project management, work ethic/time management</a:t>
            </a:r>
          </a:p>
          <a:p>
            <a:r>
              <a:rPr lang="en-US" sz="2000" b="1" i="1" dirty="0"/>
              <a:t>Research/self study/problem solving ability </a:t>
            </a:r>
            <a:r>
              <a:rPr lang="en-US" sz="2000" i="1" dirty="0"/>
              <a:t>– ability to independently find and learn what is needed (if you took all the reports from senior students, copied solutions from your friends, crammed before exams – then you do not have those skills); these skills develop slowly, bit by bit, with time and usually more when you are stuck </a:t>
            </a:r>
          </a:p>
          <a:p>
            <a:pPr marL="0" indent="0">
              <a:buNone/>
            </a:pPr>
            <a:r>
              <a:rPr lang="en-US" sz="2000" i="1" dirty="0"/>
              <a:t>So, there are lots of jobs, that you can be a match, depending on:</a:t>
            </a:r>
          </a:p>
          <a:p>
            <a:pPr marL="0" indent="0">
              <a:buNone/>
            </a:pPr>
            <a:r>
              <a:rPr lang="en-US" sz="2000" i="1" dirty="0"/>
              <a:t>1) your level of mastery of above skills and how you navigated through your undergraduate degree</a:t>
            </a:r>
          </a:p>
          <a:p>
            <a:pPr marL="0" indent="0">
              <a:buNone/>
            </a:pPr>
            <a:r>
              <a:rPr lang="en-US" sz="2000" i="1" dirty="0"/>
              <a:t>2) your persuasion/presentation/selling ability</a:t>
            </a:r>
          </a:p>
          <a:p>
            <a:pPr marL="0" indent="0">
              <a:buNone/>
            </a:pPr>
            <a:r>
              <a:rPr lang="en-US" sz="2000" i="1" dirty="0"/>
              <a:t>3) open-mindedness of employer</a:t>
            </a:r>
          </a:p>
        </p:txBody>
      </p:sp>
    </p:spTree>
    <p:extLst>
      <p:ext uri="{BB962C8B-B14F-4D97-AF65-F5344CB8AC3E}">
        <p14:creationId xmlns:p14="http://schemas.microsoft.com/office/powerpoint/2010/main" val="130548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9331" y="55987"/>
            <a:ext cx="11271379" cy="488271"/>
          </a:xfrm>
        </p:spPr>
        <p:txBody>
          <a:bodyPr>
            <a:normAutofit fontScale="90000"/>
          </a:bodyPr>
          <a:lstStyle/>
          <a:p>
            <a:r>
              <a:rPr lang="en-US" dirty="0"/>
              <a:t>Pre-PhD (after BSc) – usual tracks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1" y="577049"/>
            <a:ext cx="11280711" cy="6280951"/>
          </a:xfrm>
        </p:spPr>
        <p:txBody>
          <a:bodyPr>
            <a:normAutofit fontScale="92500" lnSpcReduction="10000"/>
          </a:bodyPr>
          <a:lstStyle/>
          <a:p>
            <a:pPr marL="0" indent="0">
              <a:buNone/>
            </a:pPr>
            <a:r>
              <a:rPr lang="en-US" sz="2400" dirty="0"/>
              <a:t>1. Operator companies (BP, SOCAR, UBOC </a:t>
            </a:r>
            <a:r>
              <a:rPr lang="en-US" sz="2400" dirty="0" err="1"/>
              <a:t>etc</a:t>
            </a:r>
            <a:r>
              <a:rPr lang="en-US" sz="2400" dirty="0"/>
              <a:t>) – the most relevant to your education</a:t>
            </a:r>
          </a:p>
          <a:p>
            <a:r>
              <a:rPr lang="en-US" sz="2200" i="1" dirty="0"/>
              <a:t>Roles: Engineering (Reservoir, Production, Drilling), Geoscience (Geology, Geophysics, Petrophysics)</a:t>
            </a:r>
          </a:p>
          <a:p>
            <a:r>
              <a:rPr lang="en-US" sz="2200" i="1" dirty="0"/>
              <a:t>Features: good salary, (mostly) office environment, good work-life balance, higher job security, guaranteed career progression (though not fastest)</a:t>
            </a:r>
          </a:p>
          <a:p>
            <a:pPr marL="0" indent="0">
              <a:buNone/>
            </a:pPr>
            <a:r>
              <a:rPr lang="en-US" sz="2400" dirty="0"/>
              <a:t>2. Services (Schlumberger, Baker Hughes, Halliburton, SOCAR AQS, KBR </a:t>
            </a:r>
            <a:r>
              <a:rPr lang="en-US" sz="2400" dirty="0" err="1"/>
              <a:t>etc</a:t>
            </a:r>
            <a:r>
              <a:rPr lang="en-US" sz="2400" dirty="0"/>
              <a:t>)</a:t>
            </a:r>
          </a:p>
          <a:p>
            <a:r>
              <a:rPr lang="en-US" sz="2200" i="1" dirty="0"/>
              <a:t>Roles: lots of roles (drilling, completion, wireline, cementing </a:t>
            </a:r>
            <a:r>
              <a:rPr lang="en-US" sz="2200" i="1" dirty="0" err="1"/>
              <a:t>etc</a:t>
            </a:r>
            <a:r>
              <a:rPr lang="en-US" sz="2200" i="1" dirty="0"/>
              <a:t>)</a:t>
            </a:r>
          </a:p>
          <a:p>
            <a:r>
              <a:rPr lang="en-US" sz="2200" i="1" dirty="0"/>
              <a:t>Features: higher salary, usually field/offshore environment, relatively poorer work-life balance (not structured), lower job security, faster (usually) career progression, not very relevant to what you studied</a:t>
            </a:r>
          </a:p>
          <a:p>
            <a:pPr marL="0" indent="0">
              <a:buNone/>
            </a:pPr>
            <a:r>
              <a:rPr lang="en-US" sz="2400" dirty="0"/>
              <a:t>3. Academic (MSc/PhD, teaching, research) – pick this if you have a valid reason and/or some passion</a:t>
            </a:r>
          </a:p>
          <a:p>
            <a:r>
              <a:rPr lang="en-US" sz="2200" i="1" dirty="0"/>
              <a:t>Options: local/international</a:t>
            </a:r>
          </a:p>
          <a:p>
            <a:r>
              <a:rPr lang="en-US" sz="2200" i="1" dirty="0"/>
              <a:t>Features: salary (depends, but usually lower), work-life balance (depends, but usually much more flexibility), not the best option for industry-oriented people, career progression (depends on your future decisions, usually late start high momentum)</a:t>
            </a:r>
          </a:p>
          <a:p>
            <a:endParaRPr lang="en-US" sz="2400" dirty="0"/>
          </a:p>
        </p:txBody>
      </p:sp>
    </p:spTree>
    <p:extLst>
      <p:ext uri="{BB962C8B-B14F-4D97-AF65-F5344CB8AC3E}">
        <p14:creationId xmlns:p14="http://schemas.microsoft.com/office/powerpoint/2010/main" val="294951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18662" y="55986"/>
            <a:ext cx="12192000" cy="488271"/>
          </a:xfrm>
        </p:spPr>
        <p:txBody>
          <a:bodyPr>
            <a:normAutofit fontScale="90000"/>
          </a:bodyPr>
          <a:lstStyle/>
          <a:p>
            <a:r>
              <a:rPr lang="en-US" dirty="0"/>
              <a:t>Pre-PhD (after BSc) – not usual tracks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1" y="577049"/>
            <a:ext cx="11280711" cy="6280951"/>
          </a:xfrm>
        </p:spPr>
        <p:txBody>
          <a:bodyPr>
            <a:normAutofit fontScale="85000" lnSpcReduction="20000"/>
          </a:bodyPr>
          <a:lstStyle/>
          <a:p>
            <a:pPr marL="0" indent="0">
              <a:buNone/>
            </a:pPr>
            <a:r>
              <a:rPr lang="en-US" sz="2300" dirty="0"/>
              <a:t>4. Other close engineering roles (not technically hard to shift):</a:t>
            </a:r>
          </a:p>
          <a:p>
            <a:r>
              <a:rPr lang="en-US" sz="2200" i="1" dirty="0"/>
              <a:t>Chemical/process (</a:t>
            </a:r>
            <a:r>
              <a:rPr lang="en-US" sz="2200" i="1" dirty="0" err="1"/>
              <a:t>Petkim</a:t>
            </a:r>
            <a:r>
              <a:rPr lang="en-US" sz="2200" i="1" dirty="0"/>
              <a:t>, SOCAR Polymer, Technip, </a:t>
            </a:r>
            <a:r>
              <a:rPr lang="en-US" sz="2200" i="1" dirty="0" err="1"/>
              <a:t>Azerkimya</a:t>
            </a:r>
            <a:r>
              <a:rPr lang="en-US" sz="2200" i="1" dirty="0"/>
              <a:t> </a:t>
            </a:r>
            <a:r>
              <a:rPr lang="en-US" sz="2200" i="1" dirty="0" err="1"/>
              <a:t>etc</a:t>
            </a:r>
            <a:r>
              <a:rPr lang="en-US" sz="2200" i="1" dirty="0"/>
              <a:t>)</a:t>
            </a:r>
          </a:p>
          <a:p>
            <a:r>
              <a:rPr lang="en-US" sz="2200" i="1" dirty="0"/>
              <a:t>Mechanical/subsea/offshore – (SOCAR Polymer, Saipem </a:t>
            </a:r>
            <a:r>
              <a:rPr lang="en-US" sz="2200" i="1" dirty="0" err="1"/>
              <a:t>etc</a:t>
            </a:r>
            <a:r>
              <a:rPr lang="en-US" sz="2200" i="1" dirty="0"/>
              <a:t>)</a:t>
            </a:r>
          </a:p>
          <a:p>
            <a:pPr marL="0" indent="0">
              <a:buNone/>
            </a:pPr>
            <a:r>
              <a:rPr lang="en-US" sz="2300" dirty="0"/>
              <a:t>5. Tech (</a:t>
            </a:r>
            <a:r>
              <a:rPr lang="en-US" sz="2300" dirty="0" err="1"/>
              <a:t>tehnically</a:t>
            </a:r>
            <a:r>
              <a:rPr lang="en-US" sz="2300" dirty="0"/>
              <a:t> harder to shift, also you need passion): </a:t>
            </a:r>
          </a:p>
          <a:p>
            <a:r>
              <a:rPr lang="en-US" sz="2200" i="1" dirty="0"/>
              <a:t>Software engineering (web/mobile/front/backend development) –  (ATL tech, banks, telecom, IDRAK </a:t>
            </a:r>
            <a:r>
              <a:rPr lang="en-US" sz="2200" i="1" dirty="0" err="1"/>
              <a:t>etc</a:t>
            </a:r>
            <a:r>
              <a:rPr lang="en-US" sz="2200" i="1" dirty="0"/>
              <a:t>)</a:t>
            </a:r>
          </a:p>
          <a:p>
            <a:r>
              <a:rPr lang="en-US" sz="2200" i="1" dirty="0"/>
              <a:t>Data science (software, telecom, banks </a:t>
            </a:r>
            <a:r>
              <a:rPr lang="en-US" sz="2200" i="1" dirty="0" err="1"/>
              <a:t>etc</a:t>
            </a:r>
            <a:r>
              <a:rPr lang="en-US" sz="2200" i="1" dirty="0"/>
              <a:t>)</a:t>
            </a:r>
          </a:p>
          <a:p>
            <a:r>
              <a:rPr lang="en-US" sz="2200" i="1" dirty="0"/>
              <a:t>Product management (ATL tech, banks, telecom </a:t>
            </a:r>
            <a:r>
              <a:rPr lang="en-US" sz="2200" i="1" dirty="0" err="1"/>
              <a:t>etc</a:t>
            </a:r>
            <a:r>
              <a:rPr lang="en-US" sz="2200" i="1" dirty="0"/>
              <a:t>) –less technical job</a:t>
            </a:r>
          </a:p>
          <a:p>
            <a:pPr marL="0" indent="0">
              <a:buNone/>
            </a:pPr>
            <a:r>
              <a:rPr lang="en-US" sz="2300" dirty="0"/>
              <a:t>6. Non-technical (not technically hard to shift, though stronger soft skills needed)</a:t>
            </a:r>
          </a:p>
          <a:p>
            <a:r>
              <a:rPr lang="en-US" sz="2200" i="1" dirty="0"/>
              <a:t>Marketing/sales</a:t>
            </a:r>
          </a:p>
          <a:p>
            <a:r>
              <a:rPr lang="en-US" sz="2200" i="1" dirty="0"/>
              <a:t>Consulting/finance/audit (</a:t>
            </a:r>
            <a:r>
              <a:rPr lang="en-US" sz="2200" i="1" dirty="0" err="1"/>
              <a:t>Mckinsey</a:t>
            </a:r>
            <a:r>
              <a:rPr lang="en-US" sz="2200" i="1" dirty="0"/>
              <a:t>, EY/Deloitte/KPMG, banks </a:t>
            </a:r>
            <a:r>
              <a:rPr lang="en-US" sz="2200" i="1" dirty="0" err="1"/>
              <a:t>etc</a:t>
            </a:r>
            <a:r>
              <a:rPr lang="en-US" sz="2200" i="1" dirty="0"/>
              <a:t>)</a:t>
            </a:r>
          </a:p>
          <a:p>
            <a:r>
              <a:rPr lang="en-US" sz="2200" i="1" dirty="0"/>
              <a:t>Tutoring -non-petroleum (university entrance exam, SAT/GRE, IELTS/TOEFL </a:t>
            </a:r>
            <a:r>
              <a:rPr lang="en-US" sz="2200" i="1" dirty="0" err="1"/>
              <a:t>etc</a:t>
            </a:r>
            <a:r>
              <a:rPr lang="en-US" sz="2200" i="1" dirty="0"/>
              <a:t>)</a:t>
            </a:r>
          </a:p>
          <a:p>
            <a:r>
              <a:rPr lang="en-US" sz="2200" i="1" dirty="0"/>
              <a:t>Project management</a:t>
            </a:r>
          </a:p>
          <a:p>
            <a:r>
              <a:rPr lang="en-US" sz="2200" i="1" dirty="0"/>
              <a:t>HR</a:t>
            </a:r>
          </a:p>
          <a:p>
            <a:r>
              <a:rPr lang="en-US" sz="2200" i="1" dirty="0"/>
              <a:t>and other roles</a:t>
            </a:r>
          </a:p>
          <a:p>
            <a:endParaRPr lang="en-US" sz="2400" dirty="0"/>
          </a:p>
        </p:txBody>
      </p:sp>
    </p:spTree>
    <p:extLst>
      <p:ext uri="{BB962C8B-B14F-4D97-AF65-F5344CB8AC3E}">
        <p14:creationId xmlns:p14="http://schemas.microsoft.com/office/powerpoint/2010/main" val="16823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1000"/>
                                        <p:tgtEl>
                                          <p:spTgt spid="3">
                                            <p:txEl>
                                              <p:pRg st="12" end="12"/>
                                            </p:txEl>
                                          </p:spTgt>
                                        </p:tgtEl>
                                      </p:cBhvr>
                                    </p:animEffect>
                                    <p:anim calcmode="lin" valueType="num">
                                      <p:cBhvr>
                                        <p:cTn id="7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1000"/>
                                        <p:tgtEl>
                                          <p:spTgt spid="3">
                                            <p:txEl>
                                              <p:pRg st="13" end="13"/>
                                            </p:txEl>
                                          </p:spTgt>
                                        </p:tgtEl>
                                      </p:cBhvr>
                                    </p:animEffect>
                                    <p:anim calcmode="lin" valueType="num">
                                      <p:cBhvr>
                                        <p:cTn id="7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0" y="83977"/>
            <a:ext cx="11252718" cy="488271"/>
          </a:xfrm>
        </p:spPr>
        <p:txBody>
          <a:bodyPr>
            <a:normAutofit fontScale="90000"/>
          </a:bodyPr>
          <a:lstStyle/>
          <a:p>
            <a:r>
              <a:rPr lang="en-US" dirty="0"/>
              <a:t>Pre-PhD (after MSc)</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77049"/>
            <a:ext cx="11252718" cy="6280951"/>
          </a:xfrm>
        </p:spPr>
        <p:txBody>
          <a:bodyPr>
            <a:normAutofit fontScale="92500" lnSpcReduction="20000"/>
          </a:bodyPr>
          <a:lstStyle/>
          <a:p>
            <a:pPr marL="0" indent="0">
              <a:buNone/>
            </a:pPr>
            <a:r>
              <a:rPr lang="en-US" sz="2400" b="1" dirty="0"/>
              <a:t>More or less same career options as after BSc</a:t>
            </a:r>
            <a:endParaRPr lang="en-US" sz="2400" dirty="0"/>
          </a:p>
          <a:p>
            <a:r>
              <a:rPr lang="en-US" sz="2200" i="1" dirty="0"/>
              <a:t>Have a good reason/clear goal for doing MSc, if unsure it is better to find a job (even the one not related to your degree) and work for some time and figure out things / discover yourself</a:t>
            </a:r>
          </a:p>
          <a:p>
            <a:pPr marL="0" indent="0">
              <a:buNone/>
            </a:pPr>
            <a:endParaRPr lang="en-US" sz="2400" i="1" dirty="0"/>
          </a:p>
          <a:p>
            <a:pPr marL="0" indent="0">
              <a:buNone/>
            </a:pPr>
            <a:r>
              <a:rPr lang="en-US" sz="2400" dirty="0"/>
              <a:t>Some valid reasons for doing MSc</a:t>
            </a:r>
          </a:p>
          <a:p>
            <a:r>
              <a:rPr lang="en-US" sz="2200" i="1" dirty="0"/>
              <a:t>Advancing your knowledge in the field / PhD / academic career</a:t>
            </a:r>
          </a:p>
          <a:p>
            <a:r>
              <a:rPr lang="en-US" sz="2200" i="1" dirty="0"/>
              <a:t>Career change (though MSc is not the only option for that)</a:t>
            </a:r>
          </a:p>
          <a:p>
            <a:r>
              <a:rPr lang="en-US" sz="2200" i="1" dirty="0"/>
              <a:t>Access to foreign market/immigration</a:t>
            </a:r>
          </a:p>
          <a:p>
            <a:r>
              <a:rPr lang="en-US" sz="2200" i="1" dirty="0"/>
              <a:t>International exposure/experience/soul-searching</a:t>
            </a:r>
          </a:p>
          <a:p>
            <a:endParaRPr lang="en-US" sz="2400" dirty="0"/>
          </a:p>
          <a:p>
            <a:pPr marL="0" indent="0">
              <a:buNone/>
            </a:pPr>
            <a:r>
              <a:rPr lang="en-US" sz="2400" dirty="0"/>
              <a:t>Some not very valid reasons for not doing MSc</a:t>
            </a:r>
          </a:p>
          <a:p>
            <a:r>
              <a:rPr lang="en-US" sz="2200" i="1" dirty="0"/>
              <a:t>You do not know what to do / you have free time</a:t>
            </a:r>
          </a:p>
          <a:p>
            <a:r>
              <a:rPr lang="en-US" sz="2200" i="1" dirty="0"/>
              <a:t>Everybody else / your friends are doing MSc</a:t>
            </a:r>
          </a:p>
          <a:p>
            <a:r>
              <a:rPr lang="en-US" sz="2200" i="1" dirty="0"/>
              <a:t>MSc degree at some point will help you with your career progression (a bit debatable)</a:t>
            </a:r>
          </a:p>
        </p:txBody>
      </p:sp>
    </p:spTree>
    <p:extLst>
      <p:ext uri="{BB962C8B-B14F-4D97-AF65-F5344CB8AC3E}">
        <p14:creationId xmlns:p14="http://schemas.microsoft.com/office/powerpoint/2010/main" val="24188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1000"/>
                                        <p:tgtEl>
                                          <p:spTgt spid="3">
                                            <p:txEl>
                                              <p:pRg st="9" end="9"/>
                                            </p:txEl>
                                          </p:spTgt>
                                        </p:tgtEl>
                                      </p:cBhvr>
                                    </p:animEffect>
                                    <p:anim calcmode="lin" valueType="num">
                                      <p:cBhvr>
                                        <p:cTn id="4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1000"/>
                                        <p:tgtEl>
                                          <p:spTgt spid="3">
                                            <p:txEl>
                                              <p:pRg st="10" end="10"/>
                                            </p:txEl>
                                          </p:spTgt>
                                        </p:tgtEl>
                                      </p:cBhvr>
                                    </p:animEffect>
                                    <p:anim calcmode="lin" valueType="num">
                                      <p:cBhvr>
                                        <p:cTn id="5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fade">
                                      <p:cBhvr>
                                        <p:cTn id="58" dur="1000"/>
                                        <p:tgtEl>
                                          <p:spTgt spid="3">
                                            <p:txEl>
                                              <p:pRg st="11" end="11"/>
                                            </p:txEl>
                                          </p:spTgt>
                                        </p:tgtEl>
                                      </p:cBhvr>
                                    </p:animEffect>
                                    <p:anim calcmode="lin" valueType="num">
                                      <p:cBhvr>
                                        <p:cTn id="5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1000"/>
                                        <p:tgtEl>
                                          <p:spTgt spid="3">
                                            <p:txEl>
                                              <p:pRg st="12" end="12"/>
                                            </p:txEl>
                                          </p:spTgt>
                                        </p:tgtEl>
                                      </p:cBhvr>
                                    </p:animEffect>
                                    <p:anim calcmode="lin" valueType="num">
                                      <p:cBhvr>
                                        <p:cTn id="64"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9331" y="83978"/>
            <a:ext cx="12192000" cy="488271"/>
          </a:xfrm>
        </p:spPr>
        <p:txBody>
          <a:bodyPr>
            <a:normAutofit fontScale="90000"/>
          </a:bodyPr>
          <a:lstStyle/>
          <a:p>
            <a:r>
              <a:rPr lang="en-US" dirty="0"/>
              <a:t>Post-PhD</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1" y="577049"/>
            <a:ext cx="11280711" cy="6280951"/>
          </a:xfrm>
        </p:spPr>
        <p:txBody>
          <a:bodyPr>
            <a:normAutofit/>
          </a:bodyPr>
          <a:lstStyle/>
          <a:p>
            <a:r>
              <a:rPr lang="en-US" sz="2100" i="1" dirty="0"/>
              <a:t>Depending on your 1) research topic/advisor/funding constraints 2) program structure (its flexibility) 3) how you structure your PhD (choice and sequencing of research projects and courses) 4) internships while doing PhD 5) ranking and location of your university,  you may end up at very different places by completion of PhD</a:t>
            </a:r>
          </a:p>
          <a:p>
            <a:pPr marL="0" indent="0">
              <a:buNone/>
            </a:pPr>
            <a:endParaRPr lang="en-US" sz="2100" i="1" dirty="0"/>
          </a:p>
          <a:p>
            <a:r>
              <a:rPr lang="en-US" sz="2200" dirty="0"/>
              <a:t>Skills you can acquire while doing PhD:</a:t>
            </a:r>
          </a:p>
          <a:p>
            <a:pPr marL="457200" indent="-457200">
              <a:buAutoNum type="arabicParenR"/>
            </a:pPr>
            <a:r>
              <a:rPr lang="en-US" sz="2000" i="1" dirty="0"/>
              <a:t>Problem solving/Analysis/ Research skills - ability to think clearly, identify problems, critically review existing literature, come up with new idea(s), implement prototype, test it and communicate properly</a:t>
            </a:r>
          </a:p>
          <a:p>
            <a:pPr marL="457200" indent="-457200">
              <a:buFont typeface="Arial" panose="020B0604020202020204" pitchFamily="34" charset="0"/>
              <a:buAutoNum type="arabicParenR"/>
            </a:pPr>
            <a:r>
              <a:rPr lang="en-US" sz="2000" i="1" dirty="0"/>
              <a:t>Technical skills (depends on major/research project/your course selections) – at bare minimum for STEM PhD you will have non-trivial math and programming background</a:t>
            </a:r>
          </a:p>
          <a:p>
            <a:pPr marL="457200" indent="-457200">
              <a:buFont typeface="Arial" panose="020B0604020202020204" pitchFamily="34" charset="0"/>
              <a:buAutoNum type="arabicParenR"/>
            </a:pPr>
            <a:r>
              <a:rPr lang="en-US" sz="2000" i="1" dirty="0"/>
              <a:t>Independence and superb self-learning ability and creativity</a:t>
            </a:r>
          </a:p>
          <a:p>
            <a:pPr marL="457200" indent="-457200">
              <a:buAutoNum type="arabicParenR"/>
            </a:pPr>
            <a:r>
              <a:rPr lang="en-US" sz="2000" i="1" dirty="0"/>
              <a:t>Leadership, project management/organization, time management, mentorship</a:t>
            </a:r>
          </a:p>
          <a:p>
            <a:pPr marL="457200" indent="-457200">
              <a:buFont typeface="Arial" panose="020B0604020202020204" pitchFamily="34" charset="0"/>
              <a:buAutoNum type="arabicParenR"/>
            </a:pPr>
            <a:r>
              <a:rPr lang="en-US" sz="2000" i="1" dirty="0"/>
              <a:t>Communication skills (more on written side) – ability to communicate clearly and succinctly</a:t>
            </a:r>
          </a:p>
          <a:p>
            <a:endParaRPr lang="en-US" sz="2400" dirty="0"/>
          </a:p>
        </p:txBody>
      </p:sp>
    </p:spTree>
    <p:extLst>
      <p:ext uri="{BB962C8B-B14F-4D97-AF65-F5344CB8AC3E}">
        <p14:creationId xmlns:p14="http://schemas.microsoft.com/office/powerpoint/2010/main" val="228085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0" y="223938"/>
            <a:ext cx="12192000" cy="349673"/>
          </a:xfrm>
        </p:spPr>
        <p:txBody>
          <a:bodyPr>
            <a:normAutofit fontScale="90000"/>
          </a:bodyPr>
          <a:lstStyle/>
          <a:p>
            <a:r>
              <a:rPr lang="en-US" dirty="0"/>
              <a:t>About me/bio</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1" y="634481"/>
            <a:ext cx="12191999" cy="6223519"/>
          </a:xfrm>
        </p:spPr>
        <p:txBody>
          <a:bodyPr>
            <a:normAutofit fontScale="62500" lnSpcReduction="20000"/>
          </a:bodyPr>
          <a:lstStyle/>
          <a:p>
            <a:pPr marL="0" indent="0">
              <a:buNone/>
            </a:pPr>
            <a:r>
              <a:rPr lang="en-US" sz="2900" dirty="0"/>
              <a:t>Educational Background</a:t>
            </a:r>
          </a:p>
          <a:p>
            <a:r>
              <a:rPr lang="en-US" sz="2500" dirty="0"/>
              <a:t>BEng in Petroleum Engineering, Baku Higher Oil School / Heriot Watt University, 2013 – 2018</a:t>
            </a:r>
          </a:p>
          <a:p>
            <a:r>
              <a:rPr lang="en-US" sz="2500" dirty="0"/>
              <a:t>MSc in Reservoir Evaluation and Management, Baku Higher Oil School / Heriot Watt University, 2018 – 2020</a:t>
            </a:r>
          </a:p>
          <a:p>
            <a:r>
              <a:rPr lang="en-US" sz="2500" dirty="0"/>
              <a:t>PhD in Petroleum Engineering, University of Southern California, 2021-</a:t>
            </a:r>
          </a:p>
          <a:p>
            <a:pPr marL="0" indent="0">
              <a:buNone/>
            </a:pPr>
            <a:endParaRPr lang="en-US" sz="2500" dirty="0"/>
          </a:p>
          <a:p>
            <a:pPr marL="0" indent="0">
              <a:buNone/>
            </a:pPr>
            <a:r>
              <a:rPr lang="en-US" sz="2900" dirty="0"/>
              <a:t>Industry experience</a:t>
            </a:r>
          </a:p>
          <a:p>
            <a:r>
              <a:rPr lang="en-US" sz="2500" dirty="0"/>
              <a:t>Summer intern, SOCAR, 2015</a:t>
            </a:r>
          </a:p>
          <a:p>
            <a:r>
              <a:rPr lang="en-US" sz="2500" dirty="0"/>
              <a:t>Summer intern, SOCAR, 2016</a:t>
            </a:r>
          </a:p>
          <a:p>
            <a:r>
              <a:rPr lang="en-US" sz="2500" dirty="0"/>
              <a:t>Summer camp participant, Schlumberger, 2016</a:t>
            </a:r>
          </a:p>
          <a:p>
            <a:r>
              <a:rPr lang="en-US" sz="2500" dirty="0"/>
              <a:t>Geoscience intern, BP AGT, 2017</a:t>
            </a:r>
          </a:p>
          <a:p>
            <a:r>
              <a:rPr lang="en-US" sz="2500" dirty="0"/>
              <a:t>Reservoir Engineering intern, BP AGT, 2019</a:t>
            </a:r>
          </a:p>
          <a:p>
            <a:endParaRPr lang="en-US" sz="2500" dirty="0"/>
          </a:p>
          <a:p>
            <a:pPr marL="0" indent="0">
              <a:buNone/>
            </a:pPr>
            <a:r>
              <a:rPr lang="en-US" sz="2900" dirty="0"/>
              <a:t>Involvement in SPE Azerbaijan</a:t>
            </a:r>
          </a:p>
          <a:p>
            <a:r>
              <a:rPr lang="en-US" sz="2500" dirty="0"/>
              <a:t>Young Talents program, 2016-2018</a:t>
            </a:r>
          </a:p>
          <a:p>
            <a:r>
              <a:rPr lang="en-US" sz="2500" dirty="0"/>
              <a:t>Student Symposium, 2017</a:t>
            </a:r>
          </a:p>
          <a:p>
            <a:r>
              <a:rPr lang="en-US" sz="2500" dirty="0" err="1"/>
              <a:t>Petrobowl</a:t>
            </a:r>
            <a:r>
              <a:rPr lang="en-US" sz="2500" dirty="0"/>
              <a:t> Finals, BHOS team lead, 2019</a:t>
            </a:r>
          </a:p>
          <a:p>
            <a:endParaRPr lang="en-US" sz="2400" dirty="0"/>
          </a:p>
        </p:txBody>
      </p:sp>
    </p:spTree>
    <p:extLst>
      <p:ext uri="{BB962C8B-B14F-4D97-AF65-F5344CB8AC3E}">
        <p14:creationId xmlns:p14="http://schemas.microsoft.com/office/powerpoint/2010/main" val="106244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1000"/>
                                        <p:tgtEl>
                                          <p:spTgt spid="3">
                                            <p:txEl>
                                              <p:pRg st="12" end="12"/>
                                            </p:txEl>
                                          </p:spTgt>
                                        </p:tgtEl>
                                      </p:cBhvr>
                                    </p:animEffect>
                                    <p:anim calcmode="lin" valueType="num">
                                      <p:cBhvr>
                                        <p:cTn id="6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1000"/>
                                        <p:tgtEl>
                                          <p:spTgt spid="3">
                                            <p:txEl>
                                              <p:pRg st="13" end="13"/>
                                            </p:txEl>
                                          </p:spTgt>
                                        </p:tgtEl>
                                      </p:cBhvr>
                                    </p:animEffect>
                                    <p:anim calcmode="lin" valueType="num">
                                      <p:cBhvr>
                                        <p:cTn id="6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Effect transition="in" filter="fade">
                                      <p:cBhvr>
                                        <p:cTn id="71" dur="1000"/>
                                        <p:tgtEl>
                                          <p:spTgt spid="3">
                                            <p:txEl>
                                              <p:pRg st="14" end="14"/>
                                            </p:txEl>
                                          </p:spTgt>
                                        </p:tgtEl>
                                      </p:cBhvr>
                                    </p:animEffect>
                                    <p:anim calcmode="lin" valueType="num">
                                      <p:cBhvr>
                                        <p:cTn id="7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5" end="15"/>
                                            </p:txEl>
                                          </p:spTgt>
                                        </p:tgtEl>
                                        <p:attrNameLst>
                                          <p:attrName>style.visibility</p:attrName>
                                        </p:attrNameLst>
                                      </p:cBhvr>
                                      <p:to>
                                        <p:strVal val="visible"/>
                                      </p:to>
                                    </p:set>
                                    <p:animEffect transition="in" filter="fade">
                                      <p:cBhvr>
                                        <p:cTn id="76" dur="1000"/>
                                        <p:tgtEl>
                                          <p:spTgt spid="3">
                                            <p:txEl>
                                              <p:pRg st="15" end="15"/>
                                            </p:txEl>
                                          </p:spTgt>
                                        </p:tgtEl>
                                      </p:cBhvr>
                                    </p:animEffect>
                                    <p:anim calcmode="lin" valueType="num">
                                      <p:cBhvr>
                                        <p:cTn id="77"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37324" y="65318"/>
            <a:ext cx="12192000" cy="488271"/>
          </a:xfrm>
        </p:spPr>
        <p:txBody>
          <a:bodyPr>
            <a:normAutofit fontScale="90000"/>
          </a:bodyPr>
          <a:lstStyle/>
          <a:p>
            <a:r>
              <a:rPr lang="en-US" dirty="0"/>
              <a:t>Post-PhD career options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77049"/>
            <a:ext cx="11290042" cy="6280951"/>
          </a:xfrm>
        </p:spPr>
        <p:txBody>
          <a:bodyPr>
            <a:normAutofit/>
          </a:bodyPr>
          <a:lstStyle/>
          <a:p>
            <a:r>
              <a:rPr lang="en-US" sz="2100" i="1" dirty="0"/>
              <a:t>Academia (Postdoc, Professor): teaching/research career</a:t>
            </a:r>
          </a:p>
          <a:p>
            <a:r>
              <a:rPr lang="en-US" sz="2100" i="1" dirty="0"/>
              <a:t>Industrial/governmental research labs: research scientist</a:t>
            </a:r>
          </a:p>
          <a:p>
            <a:r>
              <a:rPr lang="en-US" sz="2100" i="1" dirty="0"/>
              <a:t>Engineer at your/different field</a:t>
            </a:r>
          </a:p>
          <a:p>
            <a:r>
              <a:rPr lang="en-US" sz="2100" i="1" dirty="0"/>
              <a:t>Consultant: independent or at a technical consulting company</a:t>
            </a:r>
          </a:p>
          <a:p>
            <a:r>
              <a:rPr lang="en-US" sz="2100" i="1" dirty="0"/>
              <a:t>Entrepreneurship: build product based on your research projects/acquired knowledge/insights</a:t>
            </a:r>
          </a:p>
          <a:p>
            <a:r>
              <a:rPr lang="en-US" sz="2100" i="1" dirty="0"/>
              <a:t>Quantitative finance / Management Consulting / Investment bank – hire PhDs very actively</a:t>
            </a:r>
          </a:p>
          <a:p>
            <a:r>
              <a:rPr lang="en-US" sz="2100" i="1" dirty="0"/>
              <a:t>Software development/Data Science – hire PhDs very actively</a:t>
            </a:r>
          </a:p>
          <a:p>
            <a:r>
              <a:rPr lang="en-US" sz="2100" i="1" dirty="0"/>
              <a:t>Whatever you wish</a:t>
            </a:r>
          </a:p>
          <a:p>
            <a:endParaRPr lang="en-US" sz="2400" dirty="0"/>
          </a:p>
          <a:p>
            <a:endParaRPr lang="en-US" sz="2400" dirty="0"/>
          </a:p>
        </p:txBody>
      </p:sp>
    </p:spTree>
    <p:extLst>
      <p:ext uri="{BB962C8B-B14F-4D97-AF65-F5344CB8AC3E}">
        <p14:creationId xmlns:p14="http://schemas.microsoft.com/office/powerpoint/2010/main" val="276864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1259633" y="2978050"/>
            <a:ext cx="9451910" cy="1183403"/>
          </a:xfrm>
        </p:spPr>
        <p:txBody>
          <a:bodyPr>
            <a:normAutofit fontScale="90000"/>
          </a:bodyPr>
          <a:lstStyle/>
          <a:p>
            <a:r>
              <a:rPr lang="en-US" dirty="0"/>
              <a:t>4. </a:t>
            </a:r>
            <a:r>
              <a:rPr lang="en-US" sz="4400" dirty="0"/>
              <a:t>General advice / concluding remarks</a:t>
            </a:r>
            <a:br>
              <a:rPr lang="en-US" sz="4400" dirty="0"/>
            </a:br>
            <a:endParaRPr lang="en-US" dirty="0"/>
          </a:p>
        </p:txBody>
      </p:sp>
    </p:spTree>
    <p:extLst>
      <p:ext uri="{BB962C8B-B14F-4D97-AF65-F5344CB8AC3E}">
        <p14:creationId xmlns:p14="http://schemas.microsoft.com/office/powerpoint/2010/main" val="1982802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21266" y="109152"/>
            <a:ext cx="11215396" cy="488271"/>
          </a:xfrm>
        </p:spPr>
        <p:txBody>
          <a:bodyPr>
            <a:normAutofit fontScale="90000"/>
          </a:bodyPr>
          <a:lstStyle/>
          <a:p>
            <a:r>
              <a:rPr lang="en-US" dirty="0"/>
              <a:t>General advice</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640847"/>
            <a:ext cx="11299372" cy="6132095"/>
          </a:xfrm>
        </p:spPr>
        <p:txBody>
          <a:bodyPr>
            <a:normAutofit/>
          </a:bodyPr>
          <a:lstStyle/>
          <a:p>
            <a:r>
              <a:rPr lang="en-US" sz="2000" dirty="0"/>
              <a:t>Do not overthink (or do not be very picky) the available choices/opportunities, try many different things, especially early on</a:t>
            </a:r>
          </a:p>
          <a:p>
            <a:r>
              <a:rPr lang="en-US" sz="2000" dirty="0"/>
              <a:t>Do overoptimize for grades, study hard but also smart (e.g., 1) 80-90 vs 90-100 equal difference in points, but not in effort) 2) no need for all A’s (even in major-related subjects) 3) neglect non-relevant/boring courses</a:t>
            </a:r>
          </a:p>
          <a:p>
            <a:r>
              <a:rPr lang="en-US" sz="2000" dirty="0"/>
              <a:t>Resist procrastination/laziness/cheating as much as possible (copying homework / reports / projects, cramming few days before exams)</a:t>
            </a:r>
          </a:p>
          <a:p>
            <a:r>
              <a:rPr lang="en-US" sz="2000" dirty="0"/>
              <a:t>Enjoy life – trips, friendships, intellectual games, societies, volunteering, sports, non-academic stuff</a:t>
            </a:r>
          </a:p>
          <a:p>
            <a:r>
              <a:rPr lang="en-US" sz="2000" dirty="0"/>
              <a:t>Be flexible, take risks,  do not fear of failure (if you do you will fear even more in the future), do not only try to connect dots looking forward, do some things just because you like/find interesting without expecting anything</a:t>
            </a:r>
          </a:p>
          <a:p>
            <a:r>
              <a:rPr lang="en-US" sz="2000" dirty="0"/>
              <a:t>Be creative – posts, personal projects, mentorship, outreach, blogs, teaching, seminars</a:t>
            </a:r>
          </a:p>
          <a:p>
            <a:r>
              <a:rPr lang="en-US" sz="2000" dirty="0"/>
              <a:t>Try many different things early on, but try to eliminate stuff you do not like quickly, learn to say no to good opportunities for the sake of expected great opportunities after some point</a:t>
            </a:r>
          </a:p>
          <a:p>
            <a:pPr marL="0" indent="0">
              <a:buNone/>
            </a:pPr>
            <a:endParaRPr lang="en-US" sz="2200" dirty="0"/>
          </a:p>
        </p:txBody>
      </p:sp>
    </p:spTree>
    <p:extLst>
      <p:ext uri="{BB962C8B-B14F-4D97-AF65-F5344CB8AC3E}">
        <p14:creationId xmlns:p14="http://schemas.microsoft.com/office/powerpoint/2010/main" val="133754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53165" y="98519"/>
            <a:ext cx="11215396" cy="488271"/>
          </a:xfrm>
        </p:spPr>
        <p:txBody>
          <a:bodyPr>
            <a:normAutofit fontScale="90000"/>
          </a:bodyPr>
          <a:lstStyle/>
          <a:p>
            <a:r>
              <a:rPr lang="en-US" dirty="0"/>
              <a:t>General advice (continued)</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682548"/>
            <a:ext cx="11280711" cy="6110830"/>
          </a:xfrm>
        </p:spPr>
        <p:txBody>
          <a:bodyPr>
            <a:noAutofit/>
          </a:bodyPr>
          <a:lstStyle/>
          <a:p>
            <a:r>
              <a:rPr lang="en-US" sz="2000" dirty="0"/>
              <a:t>Do not procrastinate in disguise (e.g., doing/learning easy stuff / stuff you already know over and over)</a:t>
            </a:r>
          </a:p>
          <a:p>
            <a:r>
              <a:rPr lang="en-US" sz="2000" dirty="0"/>
              <a:t>Work hard and play hard: non-academic / fun extracurriculars, trips, friendships, volunteering, sports – so that when you graduate you do have only diploma and good grades, but good friends and memories</a:t>
            </a:r>
          </a:p>
          <a:p>
            <a:r>
              <a:rPr lang="en-US" sz="2000" dirty="0"/>
              <a:t>Don’t do stuff for social media posts, tick marks, another line at CV</a:t>
            </a:r>
          </a:p>
          <a:p>
            <a:r>
              <a:rPr lang="en-US" sz="2000" dirty="0"/>
              <a:t>Do not rely just on university, self-study heavily – online/physical courses, trainings , seminars, textbooks – but with time be cautious of your time and be picky</a:t>
            </a:r>
          </a:p>
          <a:p>
            <a:r>
              <a:rPr lang="en-US" sz="2000" dirty="0"/>
              <a:t>Network – but meaningfully, networking is two-way street, meaning you also need to contribute and help; invite people experienced people for a coffee/lunch meeting</a:t>
            </a:r>
          </a:p>
          <a:p>
            <a:r>
              <a:rPr lang="en-US" sz="2000" dirty="0"/>
              <a:t>Avoid unhealthy competition/comparisons, instead collaborate heavily (1+1=3)</a:t>
            </a:r>
          </a:p>
          <a:p>
            <a:r>
              <a:rPr lang="en-US" sz="2000" dirty="0"/>
              <a:t>Avoid perfectionism disease, good enough is almost always is enough: almost nothing in this world is perfect (for reference: lots of problems in science are also solved approximately, optimized sub optimally)</a:t>
            </a:r>
          </a:p>
          <a:p>
            <a:r>
              <a:rPr lang="en-US" sz="2000" dirty="0"/>
              <a:t>Your best friends: Google, Quora, Reddit, </a:t>
            </a:r>
            <a:r>
              <a:rPr lang="en-US" sz="2000" dirty="0" err="1"/>
              <a:t>Linkedin</a:t>
            </a:r>
            <a:r>
              <a:rPr lang="en-US" sz="2000" dirty="0"/>
              <a:t>, </a:t>
            </a:r>
            <a:r>
              <a:rPr lang="en-US" sz="2000" dirty="0" err="1"/>
              <a:t>Youtube</a:t>
            </a:r>
            <a:r>
              <a:rPr lang="en-US" sz="2000" dirty="0"/>
              <a:t>, kind and helpful professionals/academics and BHOS alumni</a:t>
            </a:r>
          </a:p>
        </p:txBody>
      </p:sp>
    </p:spTree>
    <p:extLst>
      <p:ext uri="{BB962C8B-B14F-4D97-AF65-F5344CB8AC3E}">
        <p14:creationId xmlns:p14="http://schemas.microsoft.com/office/powerpoint/2010/main" val="238054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27993" y="74649"/>
            <a:ext cx="11234057" cy="488271"/>
          </a:xfrm>
        </p:spPr>
        <p:txBody>
          <a:bodyPr>
            <a:normAutofit fontScale="90000"/>
          </a:bodyPr>
          <a:lstStyle/>
          <a:p>
            <a:r>
              <a:rPr lang="en-US" dirty="0"/>
              <a:t>Acknowledgements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78502"/>
            <a:ext cx="11262050" cy="6148874"/>
          </a:xfrm>
        </p:spPr>
        <p:txBody>
          <a:bodyPr>
            <a:normAutofit/>
          </a:bodyPr>
          <a:lstStyle/>
          <a:p>
            <a:r>
              <a:rPr lang="en-US" sz="2400" dirty="0" err="1"/>
              <a:t>Elshan</a:t>
            </a:r>
            <a:r>
              <a:rPr lang="en-US" sz="2400" dirty="0"/>
              <a:t> </a:t>
            </a:r>
            <a:r>
              <a:rPr lang="en-US" sz="2400" dirty="0" err="1"/>
              <a:t>Rzayev</a:t>
            </a:r>
            <a:r>
              <a:rPr lang="en-US" sz="2400" dirty="0"/>
              <a:t>, BP/SPE</a:t>
            </a:r>
          </a:p>
          <a:p>
            <a:r>
              <a:rPr lang="en-US" sz="2400" dirty="0"/>
              <a:t>Quora</a:t>
            </a:r>
          </a:p>
          <a:p>
            <a:r>
              <a:rPr lang="en-US" sz="2400" dirty="0"/>
              <a:t>Google</a:t>
            </a:r>
          </a:p>
          <a:p>
            <a:r>
              <a:rPr lang="en-US" sz="2400" dirty="0" err="1"/>
              <a:t>Linkedin</a:t>
            </a:r>
            <a:endParaRPr lang="en-US" sz="2400" dirty="0"/>
          </a:p>
        </p:txBody>
      </p:sp>
    </p:spTree>
    <p:extLst>
      <p:ext uri="{BB962C8B-B14F-4D97-AF65-F5344CB8AC3E}">
        <p14:creationId xmlns:p14="http://schemas.microsoft.com/office/powerpoint/2010/main" val="2717288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27993" y="74649"/>
            <a:ext cx="11234057" cy="488271"/>
          </a:xfrm>
        </p:spPr>
        <p:txBody>
          <a:bodyPr>
            <a:normAutofit fontScale="90000"/>
          </a:bodyPr>
          <a:lstStyle/>
          <a:p>
            <a:r>
              <a:rPr lang="en-US" dirty="0"/>
              <a:t>Sources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78502"/>
            <a:ext cx="11262050" cy="6148874"/>
          </a:xfrm>
        </p:spPr>
        <p:txBody>
          <a:bodyPr>
            <a:normAutofit/>
          </a:bodyPr>
          <a:lstStyle/>
          <a:p>
            <a:pPr marL="0" indent="0">
              <a:buNone/>
            </a:pPr>
            <a:r>
              <a:rPr lang="en-US" sz="2200" dirty="0"/>
              <a:t>Everything about PhD: </a:t>
            </a:r>
          </a:p>
          <a:p>
            <a:r>
              <a:rPr lang="en-US" sz="2000" dirty="0">
                <a:hlinkClick r:id="rId3">
                  <a:extLst>
                    <a:ext uri="{A12FA001-AC4F-418D-AE19-62706E023703}">
                      <ahyp:hlinkClr xmlns:ahyp="http://schemas.microsoft.com/office/drawing/2018/hyperlinkcolor" val="tx"/>
                    </a:ext>
                  </a:extLst>
                </a:hlinkClick>
              </a:rPr>
              <a:t>http://karpathy.github.io/2016/09/07/phd/</a:t>
            </a:r>
            <a:endParaRPr lang="en-US" sz="2000" dirty="0"/>
          </a:p>
          <a:p>
            <a:pPr marL="0" indent="0">
              <a:buNone/>
            </a:pPr>
            <a:r>
              <a:rPr lang="en-US" sz="2200" dirty="0"/>
              <a:t>SOP samples:</a:t>
            </a:r>
          </a:p>
          <a:p>
            <a:r>
              <a:rPr lang="en-US" sz="2200" dirty="0"/>
              <a:t> </a:t>
            </a:r>
            <a:r>
              <a:rPr lang="en-US" sz="2000" u="sng" dirty="0"/>
              <a:t>https://www.quora.com/What-was-your-Statement-of-Purpose-SOP-for-entering-into-a-PhD-program </a:t>
            </a:r>
          </a:p>
          <a:p>
            <a:pPr marL="0" indent="0">
              <a:buNone/>
            </a:pPr>
            <a:r>
              <a:rPr lang="en-US" sz="2200" dirty="0"/>
              <a:t>SOP info:</a:t>
            </a:r>
          </a:p>
          <a:p>
            <a:r>
              <a:rPr lang="en-US" sz="2200" dirty="0"/>
              <a:t> </a:t>
            </a:r>
            <a:r>
              <a:rPr lang="en-US" sz="2000" dirty="0">
                <a:hlinkClick r:id="rId4">
                  <a:extLst>
                    <a:ext uri="{A12FA001-AC4F-418D-AE19-62706E023703}">
                      <ahyp:hlinkClr xmlns:ahyp="http://schemas.microsoft.com/office/drawing/2018/hyperlinkcolor" val="tx"/>
                    </a:ext>
                  </a:extLst>
                </a:hlinkClick>
              </a:rPr>
              <a:t>https://grad.ucsd.edu/admissions/requirements/statement-of-purpose.html</a:t>
            </a:r>
            <a:endParaRPr lang="en-US" sz="2000" dirty="0"/>
          </a:p>
          <a:p>
            <a:pPr marL="0" indent="0">
              <a:buNone/>
            </a:pPr>
            <a:r>
              <a:rPr lang="en-US" sz="2200" dirty="0"/>
              <a:t>5-min guide for PhD applications:</a:t>
            </a:r>
          </a:p>
          <a:p>
            <a:r>
              <a:rPr lang="en-US" sz="2200" dirty="0"/>
              <a:t> </a:t>
            </a:r>
            <a:r>
              <a:rPr lang="en-US" sz="2000" u="sng" dirty="0"/>
              <a:t>https://pg.ucsd.edu/PhD-application-tips.html</a:t>
            </a:r>
            <a:endParaRPr lang="en-AZ" sz="2000" u="sng" dirty="0"/>
          </a:p>
          <a:p>
            <a:pPr marL="0" indent="0">
              <a:buNone/>
            </a:pPr>
            <a:endParaRPr lang="en-US" sz="2400" b="1" i="1" dirty="0">
              <a:solidFill>
                <a:srgbClr val="FF0000"/>
              </a:solidFill>
            </a:endParaRPr>
          </a:p>
        </p:txBody>
      </p:sp>
    </p:spTree>
    <p:extLst>
      <p:ext uri="{BB962C8B-B14F-4D97-AF65-F5344CB8AC3E}">
        <p14:creationId xmlns:p14="http://schemas.microsoft.com/office/powerpoint/2010/main" val="3788127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4511503" y="3184864"/>
            <a:ext cx="4121220" cy="488271"/>
          </a:xfrm>
        </p:spPr>
        <p:txBody>
          <a:bodyPr>
            <a:noAutofit/>
          </a:bodyPr>
          <a:lstStyle/>
          <a:p>
            <a:r>
              <a:rPr lang="en-US" sz="5400" dirty="0"/>
              <a:t>Thanks!</a:t>
            </a:r>
          </a:p>
        </p:txBody>
      </p:sp>
    </p:spTree>
    <p:extLst>
      <p:ext uri="{BB962C8B-B14F-4D97-AF65-F5344CB8AC3E}">
        <p14:creationId xmlns:p14="http://schemas.microsoft.com/office/powerpoint/2010/main" val="2170291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27993" y="74649"/>
            <a:ext cx="11234057" cy="488271"/>
          </a:xfrm>
        </p:spPr>
        <p:txBody>
          <a:bodyPr>
            <a:normAutofit fontScale="90000"/>
          </a:bodyPr>
          <a:lstStyle/>
          <a:p>
            <a:r>
              <a:rPr lang="en-US" dirty="0"/>
              <a:t>Stay tuned!</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78502"/>
            <a:ext cx="11262050" cy="6148874"/>
          </a:xfrm>
        </p:spPr>
        <p:txBody>
          <a:bodyPr>
            <a:normAutofit/>
          </a:bodyPr>
          <a:lstStyle/>
          <a:p>
            <a:pPr marL="0" indent="0">
              <a:buNone/>
            </a:pPr>
            <a:r>
              <a:rPr lang="en-US" sz="2400" dirty="0">
                <a:effectLst/>
                <a:latin typeface="+mj-lt"/>
              </a:rPr>
              <a:t>Possible future sessions</a:t>
            </a:r>
          </a:p>
          <a:p>
            <a:r>
              <a:rPr lang="en-US" dirty="0">
                <a:effectLst/>
                <a:latin typeface="+mj-lt"/>
              </a:rPr>
              <a:t>Learning how to learn / Learning effectively</a:t>
            </a:r>
          </a:p>
          <a:p>
            <a:r>
              <a:rPr lang="en-US" dirty="0">
                <a:latin typeface="+mj-lt"/>
              </a:rPr>
              <a:t>Presentation about some aspects of doing PhD / doing research</a:t>
            </a:r>
            <a:endParaRPr lang="en-US" dirty="0">
              <a:effectLst/>
              <a:latin typeface="+mj-lt"/>
            </a:endParaRPr>
          </a:p>
          <a:p>
            <a:r>
              <a:rPr lang="en-US" dirty="0">
                <a:latin typeface="+mj-lt"/>
              </a:rPr>
              <a:t>Presentation about </a:t>
            </a:r>
            <a:r>
              <a:rPr lang="en-US">
                <a:latin typeface="+mj-lt"/>
              </a:rPr>
              <a:t>some aspects </a:t>
            </a:r>
            <a:r>
              <a:rPr lang="en-US" dirty="0">
                <a:latin typeface="+mj-lt"/>
              </a:rPr>
              <a:t>of </a:t>
            </a:r>
            <a:r>
              <a:rPr lang="en-US" dirty="0">
                <a:effectLst/>
                <a:latin typeface="+mj-lt"/>
              </a:rPr>
              <a:t>Machine Learning and Data Science</a:t>
            </a:r>
            <a:r>
              <a:rPr lang="en-US" dirty="0">
                <a:latin typeface="+mj-lt"/>
              </a:rPr>
              <a:t> </a:t>
            </a:r>
            <a:endParaRPr lang="en-US" dirty="0">
              <a:effectLst/>
              <a:latin typeface="+mj-lt"/>
            </a:endParaRPr>
          </a:p>
          <a:p>
            <a:endParaRPr lang="en-US" sz="2400" dirty="0"/>
          </a:p>
        </p:txBody>
      </p:sp>
    </p:spTree>
    <p:extLst>
      <p:ext uri="{BB962C8B-B14F-4D97-AF65-F5344CB8AC3E}">
        <p14:creationId xmlns:p14="http://schemas.microsoft.com/office/powerpoint/2010/main" val="3503704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4823926" y="2688801"/>
            <a:ext cx="1866122" cy="1183403"/>
          </a:xfrm>
        </p:spPr>
        <p:txBody>
          <a:bodyPr>
            <a:normAutofit fontScale="90000"/>
          </a:bodyPr>
          <a:lstStyle/>
          <a:p>
            <a:r>
              <a:rPr lang="en-US" dirty="0"/>
              <a:t>5. </a:t>
            </a:r>
            <a:r>
              <a:rPr lang="en-US" sz="4400" dirty="0"/>
              <a:t>QA</a:t>
            </a:r>
            <a:br>
              <a:rPr lang="en-US" sz="4400" dirty="0"/>
            </a:br>
            <a:endParaRPr lang="en-US" dirty="0"/>
          </a:p>
        </p:txBody>
      </p:sp>
    </p:spTree>
    <p:extLst>
      <p:ext uri="{BB962C8B-B14F-4D97-AF65-F5344CB8AC3E}">
        <p14:creationId xmlns:p14="http://schemas.microsoft.com/office/powerpoint/2010/main" val="196553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3781887" y="2940729"/>
            <a:ext cx="4093149" cy="488271"/>
          </a:xfrm>
        </p:spPr>
        <p:txBody>
          <a:bodyPr>
            <a:normAutofit fontScale="90000"/>
          </a:bodyPr>
          <a:lstStyle/>
          <a:p>
            <a:r>
              <a:rPr lang="en-US" dirty="0"/>
              <a:t>1. Requirements</a:t>
            </a:r>
          </a:p>
        </p:txBody>
      </p:sp>
    </p:spTree>
    <p:extLst>
      <p:ext uri="{BB962C8B-B14F-4D97-AF65-F5344CB8AC3E}">
        <p14:creationId xmlns:p14="http://schemas.microsoft.com/office/powerpoint/2010/main" val="169085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9331" y="167953"/>
            <a:ext cx="12192000" cy="366974"/>
          </a:xfrm>
        </p:spPr>
        <p:txBody>
          <a:bodyPr>
            <a:normAutofit fontScale="90000"/>
          </a:bodyPr>
          <a:lstStyle/>
          <a:p>
            <a:r>
              <a:rPr lang="en-US" dirty="0"/>
              <a:t>Formal requirements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1" y="625151"/>
            <a:ext cx="11252719" cy="6232849"/>
          </a:xfrm>
        </p:spPr>
        <p:txBody>
          <a:bodyPr>
            <a:normAutofit fontScale="92500" lnSpcReduction="20000"/>
          </a:bodyPr>
          <a:lstStyle/>
          <a:p>
            <a:pPr marL="0" indent="0">
              <a:buNone/>
            </a:pPr>
            <a:r>
              <a:rPr lang="en-US" sz="2600" dirty="0"/>
              <a:t>1. Research (the most important one)</a:t>
            </a:r>
          </a:p>
          <a:p>
            <a:r>
              <a:rPr lang="en-US" sz="2400" dirty="0"/>
              <a:t>High quality and novel work validated by published peer-reviewed journal and conference paper(s)</a:t>
            </a:r>
          </a:p>
          <a:p>
            <a:r>
              <a:rPr lang="en-US" sz="2400" dirty="0"/>
              <a:t>Presentation of the research results in a (written) dissertation and (oral) defense</a:t>
            </a:r>
          </a:p>
          <a:p>
            <a:pPr marL="0" indent="0">
              <a:buNone/>
            </a:pPr>
            <a:endParaRPr lang="en-US" sz="2400" dirty="0"/>
          </a:p>
          <a:p>
            <a:pPr marL="0" indent="0">
              <a:buNone/>
            </a:pPr>
            <a:r>
              <a:rPr lang="en-US" sz="2600" dirty="0"/>
              <a:t>2. Coursework</a:t>
            </a:r>
          </a:p>
          <a:p>
            <a:r>
              <a:rPr lang="en-US" sz="2400" dirty="0"/>
              <a:t>Successful completion of core and elective courses</a:t>
            </a:r>
          </a:p>
          <a:p>
            <a:r>
              <a:rPr lang="en-US" sz="2400" dirty="0"/>
              <a:t>Electives should not necessarily be from your department</a:t>
            </a:r>
          </a:p>
          <a:p>
            <a:r>
              <a:rPr lang="en-US" sz="2400" dirty="0"/>
              <a:t>Extra courses can be taken from other departments, and you can even earn MSs degree in your/another major during PhD</a:t>
            </a:r>
          </a:p>
          <a:p>
            <a:r>
              <a:rPr lang="en-US" sz="2400" dirty="0"/>
              <a:t>Grades/GPA are not that important (3.0/B average grade is enough)</a:t>
            </a:r>
          </a:p>
          <a:p>
            <a:pPr marL="0" indent="0">
              <a:buNone/>
            </a:pPr>
            <a:endParaRPr lang="en-US" sz="2400" dirty="0"/>
          </a:p>
          <a:p>
            <a:pPr marL="0" indent="0">
              <a:buNone/>
            </a:pPr>
            <a:r>
              <a:rPr lang="en-US" sz="2600" dirty="0"/>
              <a:t>3. Teaching requirement (Optional)</a:t>
            </a:r>
          </a:p>
          <a:p>
            <a:r>
              <a:rPr lang="en-US" sz="2400" dirty="0"/>
              <a:t>You may be asked to do TA based on funding limitations or PhD degree requirements</a:t>
            </a:r>
          </a:p>
        </p:txBody>
      </p:sp>
    </p:spTree>
    <p:extLst>
      <p:ext uri="{BB962C8B-B14F-4D97-AF65-F5344CB8AC3E}">
        <p14:creationId xmlns:p14="http://schemas.microsoft.com/office/powerpoint/2010/main" val="364134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1000"/>
                                        <p:tgtEl>
                                          <p:spTgt spid="3">
                                            <p:txEl>
                                              <p:pRg st="11" end="11"/>
                                            </p:txEl>
                                          </p:spTgt>
                                        </p:tgtEl>
                                      </p:cBhvr>
                                    </p:animEffect>
                                    <p:anim calcmode="lin" valueType="num">
                                      <p:cBhvr>
                                        <p:cTn id="5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0" y="93307"/>
            <a:ext cx="12192000" cy="441620"/>
          </a:xfrm>
        </p:spPr>
        <p:txBody>
          <a:bodyPr>
            <a:normAutofit fontScale="90000"/>
          </a:bodyPr>
          <a:lstStyle/>
          <a:p>
            <a:r>
              <a:rPr lang="en-US" dirty="0"/>
              <a:t>Informal requirements</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1" y="577049"/>
            <a:ext cx="11262049" cy="6280951"/>
          </a:xfrm>
        </p:spPr>
        <p:txBody>
          <a:bodyPr>
            <a:normAutofit fontScale="77500" lnSpcReduction="20000"/>
          </a:bodyPr>
          <a:lstStyle/>
          <a:p>
            <a:pPr marL="0" indent="0">
              <a:buNone/>
            </a:pPr>
            <a:r>
              <a:rPr lang="en-US" sz="2800" dirty="0"/>
              <a:t>1. Academic ability</a:t>
            </a:r>
          </a:p>
          <a:p>
            <a:r>
              <a:rPr lang="en-US" sz="2500" i="1" dirty="0"/>
              <a:t>Above average (not necessarily exceptional) intellectual ability (for understanding of research papers, conducting research and satisfactory completion of non-trivial demanding graduate courses)</a:t>
            </a:r>
          </a:p>
          <a:p>
            <a:pPr marL="0" indent="0">
              <a:buNone/>
            </a:pPr>
            <a:r>
              <a:rPr lang="en-US" sz="2600" dirty="0"/>
              <a:t>2. Curiosity and passion for research</a:t>
            </a:r>
          </a:p>
          <a:p>
            <a:r>
              <a:rPr lang="en-US" sz="2500" i="1" dirty="0"/>
              <a:t>Research is major component of PhD degree, and it is the thing you spend most of your time on</a:t>
            </a:r>
          </a:p>
          <a:p>
            <a:r>
              <a:rPr lang="en-US" sz="2500" i="1" dirty="0"/>
              <a:t>A lack thereof would make it very hard to persist through such long (4-5 years) period of time</a:t>
            </a:r>
          </a:p>
          <a:p>
            <a:pPr marL="0" indent="0">
              <a:buNone/>
            </a:pPr>
            <a:r>
              <a:rPr lang="en-US" sz="2600" dirty="0"/>
              <a:t>3. Hard work, persistence and time management</a:t>
            </a:r>
          </a:p>
          <a:p>
            <a:r>
              <a:rPr lang="en-US" sz="2500" i="1" dirty="0"/>
              <a:t>Research is hard, slow, lonely and very low return on investment activity – enough said</a:t>
            </a:r>
          </a:p>
          <a:p>
            <a:r>
              <a:rPr lang="en-US" sz="2500" i="1" dirty="0"/>
              <a:t>There will always be something interesting going on, especially during hard times (Murphy’s law)</a:t>
            </a:r>
          </a:p>
          <a:p>
            <a:pPr marL="0" indent="0">
              <a:buNone/>
            </a:pPr>
            <a:r>
              <a:rPr lang="en-US" sz="2600" dirty="0"/>
              <a:t>4. Motivation and ambition</a:t>
            </a:r>
          </a:p>
          <a:p>
            <a:r>
              <a:rPr lang="en-US" sz="2500" i="1" dirty="0"/>
              <a:t>The thing (s) that will help you to wake up in the morning, do hard work every day and persist during hard times</a:t>
            </a:r>
          </a:p>
          <a:p>
            <a:pPr marL="0" indent="0">
              <a:buNone/>
            </a:pPr>
            <a:r>
              <a:rPr lang="en-US" sz="2600" dirty="0"/>
              <a:t>5. Creativity and independence</a:t>
            </a:r>
          </a:p>
          <a:p>
            <a:r>
              <a:rPr lang="en-US" sz="2500" i="1" dirty="0"/>
              <a:t>You should independently come up with novel research ideas and independently execute them</a:t>
            </a:r>
          </a:p>
          <a:p>
            <a:endParaRPr lang="en-US" sz="2400" dirty="0"/>
          </a:p>
        </p:txBody>
      </p:sp>
    </p:spTree>
    <p:extLst>
      <p:ext uri="{BB962C8B-B14F-4D97-AF65-F5344CB8AC3E}">
        <p14:creationId xmlns:p14="http://schemas.microsoft.com/office/powerpoint/2010/main" val="164481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8" presetID="42" presetClass="entr" presetSubtype="0" fill="hold" nodeType="withEffect">
                                  <p:stCondLst>
                                    <p:cond delay="0"/>
                                  </p:stCondLst>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1000"/>
                                        <p:tgtEl>
                                          <p:spTgt spid="3">
                                            <p:txEl>
                                              <p:pRg st="11" end="11"/>
                                            </p:txEl>
                                          </p:spTgt>
                                        </p:tgtEl>
                                      </p:cBhvr>
                                    </p:animEffect>
                                    <p:anim calcmode="lin" valueType="num">
                                      <p:cBhvr>
                                        <p:cTn id="7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0" y="121300"/>
            <a:ext cx="12192000" cy="413627"/>
          </a:xfrm>
        </p:spPr>
        <p:txBody>
          <a:bodyPr>
            <a:normAutofit fontScale="90000"/>
          </a:bodyPr>
          <a:lstStyle/>
          <a:p>
            <a:r>
              <a:rPr lang="en-US" dirty="0"/>
              <a:t>Informal requirements (continued)</a:t>
            </a:r>
          </a:p>
        </p:txBody>
      </p:sp>
      <p:sp>
        <p:nvSpPr>
          <p:cNvPr id="3" name="Content Placeholder 2">
            <a:extLst>
              <a:ext uri="{FF2B5EF4-FFF2-40B4-BE49-F238E27FC236}">
                <a16:creationId xmlns:a16="http://schemas.microsoft.com/office/drawing/2014/main" id="{8CA3CBF4-8A53-4F5A-8175-580A42DD4357}"/>
              </a:ext>
            </a:extLst>
          </p:cNvPr>
          <p:cNvSpPr>
            <a:spLocks noGrp="1"/>
          </p:cNvSpPr>
          <p:nvPr>
            <p:ph idx="1"/>
          </p:nvPr>
        </p:nvSpPr>
        <p:spPr>
          <a:xfrm>
            <a:off x="0" y="577049"/>
            <a:ext cx="11290042" cy="6280951"/>
          </a:xfrm>
        </p:spPr>
        <p:txBody>
          <a:bodyPr>
            <a:normAutofit fontScale="70000" lnSpcReduction="20000"/>
          </a:bodyPr>
          <a:lstStyle/>
          <a:p>
            <a:pPr marL="0" indent="0">
              <a:buNone/>
            </a:pPr>
            <a:r>
              <a:rPr lang="en-US" sz="3100" dirty="0"/>
              <a:t>6. Communication skills </a:t>
            </a:r>
          </a:p>
          <a:p>
            <a:r>
              <a:rPr lang="en-US" sz="2600" i="1" dirty="0"/>
              <a:t>Not just IELTS band 7 or band 8</a:t>
            </a:r>
          </a:p>
          <a:p>
            <a:r>
              <a:rPr lang="en-US" sz="2600" i="1" dirty="0"/>
              <a:t>(oral) You will be communicating a lot with your peers, advisor, committee and giving presentations</a:t>
            </a:r>
          </a:p>
          <a:p>
            <a:r>
              <a:rPr lang="en-US" sz="2600" i="1" dirty="0"/>
              <a:t>(written) Emails / abstracts / paper / dissertation writing</a:t>
            </a:r>
          </a:p>
          <a:p>
            <a:r>
              <a:rPr lang="en-US" sz="2600" i="1" dirty="0"/>
              <a:t>Also, very useful for outside of PhD activities: job application process (CV writing, cover letters, interviews) and personal life</a:t>
            </a:r>
          </a:p>
          <a:p>
            <a:pPr marL="0" indent="0">
              <a:buNone/>
            </a:pPr>
            <a:r>
              <a:rPr lang="en-US" sz="3100" dirty="0"/>
              <a:t>7. Teamwork/Collaboration</a:t>
            </a:r>
          </a:p>
          <a:p>
            <a:r>
              <a:rPr lang="en-US" sz="2600" i="1" dirty="0"/>
              <a:t>Put your ego aside as soon as possible</a:t>
            </a:r>
          </a:p>
          <a:p>
            <a:r>
              <a:rPr lang="en-US" sz="2600" i="1" dirty="0"/>
              <a:t>Group projects in courses, joint research projects, coauthoring papers, research discussions, mentoring younger PhDs</a:t>
            </a:r>
          </a:p>
          <a:p>
            <a:pPr marL="0" indent="0">
              <a:buNone/>
            </a:pPr>
            <a:r>
              <a:rPr lang="en-US" sz="3100" dirty="0"/>
              <a:t>8. Ethics / good intentions (Optional)</a:t>
            </a:r>
          </a:p>
          <a:p>
            <a:r>
              <a:rPr lang="en-US" sz="2600" i="1" dirty="0"/>
              <a:t>Original rationale behind PhD: Expanding the boundary of human knowledge- Ideally, PhD is not just about slogging your way through it asap, publishing a sequence of papers and landing a high-paying job and posting a success story in social media (e.g., Ian Goodfellow – GAN)</a:t>
            </a:r>
          </a:p>
          <a:p>
            <a:r>
              <a:rPr lang="en-US" sz="2600" i="1" dirty="0"/>
              <a:t>Doing things that contribute little on paper/ others don’t do but should (e.g., mentorship/outreach, helping professor, taking on non-trivial risky research projects)</a:t>
            </a:r>
          </a:p>
          <a:p>
            <a:pPr marL="0" indent="0">
              <a:buNone/>
            </a:pPr>
            <a:r>
              <a:rPr lang="en-US" sz="2900" b="1" dirty="0">
                <a:solidFill>
                  <a:srgbClr val="FF0000"/>
                </a:solidFill>
              </a:rPr>
              <a:t>You should not have it all before applying or while doing PhD, but the more you have, the better</a:t>
            </a:r>
          </a:p>
        </p:txBody>
      </p:sp>
    </p:spTree>
    <p:extLst>
      <p:ext uri="{BB962C8B-B14F-4D97-AF65-F5344CB8AC3E}">
        <p14:creationId xmlns:p14="http://schemas.microsoft.com/office/powerpoint/2010/main" val="396699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
                                            <p:txEl>
                                              <p:pRg st="11" end="11"/>
                                            </p:txEl>
                                          </p:spTgt>
                                        </p:tgtEl>
                                        <p:attrNameLst>
                                          <p:attrName>style.visibility</p:attrName>
                                        </p:attrNameLst>
                                      </p:cBhvr>
                                      <p:to>
                                        <p:strVal val="visible"/>
                                      </p:to>
                                    </p:set>
                                    <p:animEffect transition="in" filter="fade">
                                      <p:cBhvr>
                                        <p:cTn id="68" dur="1000"/>
                                        <p:tgtEl>
                                          <p:spTgt spid="3">
                                            <p:txEl>
                                              <p:pRg st="11" end="11"/>
                                            </p:txEl>
                                          </p:spTgt>
                                        </p:tgtEl>
                                      </p:cBhvr>
                                    </p:animEffect>
                                    <p:anim calcmode="lin" valueType="num">
                                      <p:cBhvr>
                                        <p:cTn id="6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37C3-1349-4E8F-A45E-7FF8184EA5CB}"/>
              </a:ext>
            </a:extLst>
          </p:cNvPr>
          <p:cNvSpPr>
            <a:spLocks noGrp="1"/>
          </p:cNvSpPr>
          <p:nvPr>
            <p:ph type="title"/>
          </p:nvPr>
        </p:nvSpPr>
        <p:spPr>
          <a:xfrm>
            <a:off x="2568908" y="2612572"/>
            <a:ext cx="6724382" cy="1211394"/>
          </a:xfrm>
        </p:spPr>
        <p:txBody>
          <a:bodyPr>
            <a:normAutofit fontScale="90000"/>
          </a:bodyPr>
          <a:lstStyle/>
          <a:p>
            <a:r>
              <a:rPr lang="en-US" dirty="0"/>
              <a:t>2. Application process to the US graduate programs</a:t>
            </a:r>
          </a:p>
        </p:txBody>
      </p:sp>
    </p:spTree>
    <p:extLst>
      <p:ext uri="{BB962C8B-B14F-4D97-AF65-F5344CB8AC3E}">
        <p14:creationId xmlns:p14="http://schemas.microsoft.com/office/powerpoint/2010/main" val="12539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DB6D-48B7-0F4C-A760-5B5546A8D928}"/>
              </a:ext>
            </a:extLst>
          </p:cNvPr>
          <p:cNvSpPr>
            <a:spLocks noGrp="1"/>
          </p:cNvSpPr>
          <p:nvPr>
            <p:ph type="title"/>
          </p:nvPr>
        </p:nvSpPr>
        <p:spPr>
          <a:xfrm>
            <a:off x="-9331" y="7220"/>
            <a:ext cx="11280711" cy="468642"/>
          </a:xfrm>
        </p:spPr>
        <p:txBody>
          <a:bodyPr>
            <a:noAutofit/>
          </a:bodyPr>
          <a:lstStyle/>
          <a:p>
            <a:r>
              <a:rPr lang="en-AZ" sz="3200" dirty="0"/>
              <a:t>Do you really need a graduate degree from US university?</a:t>
            </a:r>
          </a:p>
        </p:txBody>
      </p:sp>
      <p:sp>
        <p:nvSpPr>
          <p:cNvPr id="3" name="Content Placeholder 2">
            <a:extLst>
              <a:ext uri="{FF2B5EF4-FFF2-40B4-BE49-F238E27FC236}">
                <a16:creationId xmlns:a16="http://schemas.microsoft.com/office/drawing/2014/main" id="{381B85ED-001A-4142-A3BD-F8E18D036922}"/>
              </a:ext>
            </a:extLst>
          </p:cNvPr>
          <p:cNvSpPr>
            <a:spLocks noGrp="1"/>
          </p:cNvSpPr>
          <p:nvPr>
            <p:ph idx="1"/>
          </p:nvPr>
        </p:nvSpPr>
        <p:spPr>
          <a:xfrm>
            <a:off x="-1" y="550505"/>
            <a:ext cx="11346025" cy="6290943"/>
          </a:xfrm>
        </p:spPr>
        <p:txBody>
          <a:bodyPr>
            <a:normAutofit fontScale="85000" lnSpcReduction="20000"/>
          </a:bodyPr>
          <a:lstStyle/>
          <a:p>
            <a:pPr marL="0" indent="0">
              <a:buNone/>
            </a:pPr>
            <a:r>
              <a:rPr lang="en-US" sz="2600" dirty="0"/>
              <a:t>Some Pros</a:t>
            </a:r>
          </a:p>
          <a:p>
            <a:r>
              <a:rPr lang="en-US" sz="2200" i="1" dirty="0"/>
              <a:t>High-quality education, recognized in every part of the world</a:t>
            </a:r>
          </a:p>
          <a:p>
            <a:r>
              <a:rPr lang="en-US" sz="2200" i="1" dirty="0"/>
              <a:t>Learning how to learn/research</a:t>
            </a:r>
          </a:p>
          <a:p>
            <a:r>
              <a:rPr lang="en-US" sz="2200" i="1" dirty="0"/>
              <a:t>Learning to be independent in many respects</a:t>
            </a:r>
          </a:p>
          <a:p>
            <a:r>
              <a:rPr lang="en-US" sz="2200" i="1" dirty="0"/>
              <a:t>International, highly-intellectual environment</a:t>
            </a:r>
          </a:p>
          <a:p>
            <a:r>
              <a:rPr lang="en-US" sz="2200" i="1" dirty="0"/>
              <a:t>Better employment opportunities (maximizing future choice)</a:t>
            </a:r>
          </a:p>
          <a:p>
            <a:r>
              <a:rPr lang="en-US" sz="2200" i="1" dirty="0"/>
              <a:t>It is just cool (exclusivity, status, expertise, personal growth)</a:t>
            </a:r>
          </a:p>
          <a:p>
            <a:pPr marL="0" indent="0">
              <a:buNone/>
            </a:pPr>
            <a:r>
              <a:rPr lang="en-US" sz="2600" dirty="0"/>
              <a:t>Some Cons</a:t>
            </a:r>
          </a:p>
          <a:p>
            <a:r>
              <a:rPr lang="en-US" sz="2200" i="1" dirty="0"/>
              <a:t>T</a:t>
            </a:r>
            <a:r>
              <a:rPr lang="en-AZ" sz="2200" i="1" dirty="0"/>
              <a:t>ime-consuming and costly application process</a:t>
            </a:r>
            <a:r>
              <a:rPr lang="en-US" sz="2200" i="1" dirty="0"/>
              <a:t> ( ~ 80-100 USD per each application)</a:t>
            </a:r>
            <a:endParaRPr lang="en-AZ" sz="2200" i="1" dirty="0"/>
          </a:p>
          <a:p>
            <a:r>
              <a:rPr lang="en-AZ" sz="2200" i="1" dirty="0"/>
              <a:t>Statistically low chance</a:t>
            </a:r>
            <a:r>
              <a:rPr lang="en-US" sz="2200" i="1" dirty="0"/>
              <a:t> (~ 10-20%)</a:t>
            </a:r>
            <a:r>
              <a:rPr lang="en-AZ" sz="2200" i="1" dirty="0"/>
              <a:t> to get into top US school</a:t>
            </a:r>
          </a:p>
          <a:p>
            <a:r>
              <a:rPr lang="en-AZ" sz="2200" i="1" dirty="0"/>
              <a:t>Dema</a:t>
            </a:r>
            <a:r>
              <a:rPr lang="en-US" sz="2200" i="1" dirty="0"/>
              <a:t>n</a:t>
            </a:r>
            <a:r>
              <a:rPr lang="en-AZ" sz="2200" i="1" dirty="0"/>
              <a:t>ding graduate programs (long hours, working on weekends, difficult courses, difficult research)</a:t>
            </a:r>
          </a:p>
          <a:p>
            <a:r>
              <a:rPr lang="en-AZ" sz="2200" i="1" dirty="0"/>
              <a:t>Opportunity cost</a:t>
            </a:r>
            <a:r>
              <a:rPr lang="en-US" sz="2200" i="1" dirty="0"/>
              <a:t> (what you could achieve otherwise in 4-5 years)</a:t>
            </a:r>
            <a:endParaRPr lang="en-AZ" sz="2200" i="1" dirty="0"/>
          </a:p>
          <a:p>
            <a:pPr marL="0" indent="0">
              <a:buNone/>
            </a:pPr>
            <a:r>
              <a:rPr lang="en-AZ" sz="2600" dirty="0">
                <a:solidFill>
                  <a:srgbClr val="FF0000"/>
                </a:solidFill>
              </a:rPr>
              <a:t>So, it is important to have some valid</a:t>
            </a:r>
            <a:r>
              <a:rPr lang="en-US" sz="2600" dirty="0">
                <a:solidFill>
                  <a:srgbClr val="FF0000"/>
                </a:solidFill>
              </a:rPr>
              <a:t> </a:t>
            </a:r>
            <a:r>
              <a:rPr lang="en-AZ" sz="2600" dirty="0">
                <a:solidFill>
                  <a:srgbClr val="FF0000"/>
                </a:solidFill>
              </a:rPr>
              <a:t> reason for pursing graduate degree in US</a:t>
            </a:r>
            <a:endParaRPr lang="en-US" sz="2600" dirty="0">
              <a:solidFill>
                <a:srgbClr val="FF0000"/>
              </a:solidFill>
            </a:endParaRPr>
          </a:p>
          <a:p>
            <a:r>
              <a:rPr lang="en-US" sz="2200" i="1" dirty="0">
                <a:solidFill>
                  <a:srgbClr val="FF0000"/>
                </a:solidFill>
              </a:rPr>
              <a:t>http://karpathy.github.io/2016/09/07/phd/</a:t>
            </a:r>
            <a:endParaRPr lang="en-AZ" sz="2200" i="1" dirty="0">
              <a:solidFill>
                <a:srgbClr val="FF0000"/>
              </a:solidFill>
            </a:endParaRPr>
          </a:p>
        </p:txBody>
      </p:sp>
    </p:spTree>
    <p:extLst>
      <p:ext uri="{BB962C8B-B14F-4D97-AF65-F5344CB8AC3E}">
        <p14:creationId xmlns:p14="http://schemas.microsoft.com/office/powerpoint/2010/main" val="116884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fade">
                                      <p:cBhvr>
                                        <p:cTn id="64" dur="1000"/>
                                        <p:tgtEl>
                                          <p:spTgt spid="3">
                                            <p:txEl>
                                              <p:pRg st="11" end="11"/>
                                            </p:txEl>
                                          </p:spTgt>
                                        </p:tgtEl>
                                      </p:cBhvr>
                                    </p:animEffect>
                                    <p:anim calcmode="lin" valueType="num">
                                      <p:cBhvr>
                                        <p:cTn id="6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1000"/>
                                        <p:tgtEl>
                                          <p:spTgt spid="3">
                                            <p:txEl>
                                              <p:pRg st="12" end="12"/>
                                            </p:txEl>
                                          </p:spTgt>
                                        </p:tgtEl>
                                      </p:cBhvr>
                                    </p:animEffect>
                                    <p:anim calcmode="lin" valueType="num">
                                      <p:cBhvr>
                                        <p:cTn id="7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1000"/>
                                        <p:tgtEl>
                                          <p:spTgt spid="3">
                                            <p:txEl>
                                              <p:pRg st="13" end="13"/>
                                            </p:txEl>
                                          </p:spTgt>
                                        </p:tgtEl>
                                      </p:cBhvr>
                                    </p:animEffect>
                                    <p:anim calcmode="lin" valueType="num">
                                      <p:cBhvr>
                                        <p:cTn id="7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1457</TotalTime>
  <Words>4436</Words>
  <Application>Microsoft Office PowerPoint</Application>
  <PresentationFormat>Widescreen</PresentationFormat>
  <Paragraphs>358</Paragraphs>
  <Slides>38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Century Schoolbook</vt:lpstr>
      <vt:lpstr>Wingdings 2</vt:lpstr>
      <vt:lpstr>View</vt:lpstr>
      <vt:lpstr>Everything about PhD: Requirements, application process and the value of degree</vt:lpstr>
      <vt:lpstr>Contents</vt:lpstr>
      <vt:lpstr>About me/bio</vt:lpstr>
      <vt:lpstr>1. Requirements</vt:lpstr>
      <vt:lpstr>Formal requirements</vt:lpstr>
      <vt:lpstr>Informal requirements</vt:lpstr>
      <vt:lpstr>Informal requirements (continued)</vt:lpstr>
      <vt:lpstr>2. Application process to the US graduate programs</vt:lpstr>
      <vt:lpstr>Do you really need a graduate degree from US university?</vt:lpstr>
      <vt:lpstr>Know your options</vt:lpstr>
      <vt:lpstr>Selection of universities</vt:lpstr>
      <vt:lpstr>Application items and timeline</vt:lpstr>
      <vt:lpstr>BSc/MSc diploma</vt:lpstr>
      <vt:lpstr>Research/industry experience</vt:lpstr>
      <vt:lpstr>SOP (statement of purpose)</vt:lpstr>
      <vt:lpstr>SOP (statement of purpose)</vt:lpstr>
      <vt:lpstr>Recommendation letters</vt:lpstr>
      <vt:lpstr>Test scores</vt:lpstr>
      <vt:lpstr>Contacting professors</vt:lpstr>
      <vt:lpstr>Interview</vt:lpstr>
      <vt:lpstr>CV</vt:lpstr>
      <vt:lpstr>Final thoughts</vt:lpstr>
      <vt:lpstr>3. Career options in Petroleum engineering: pre and post-PhD </vt:lpstr>
      <vt:lpstr>Two things to bear in mind</vt:lpstr>
      <vt:lpstr>Pre-PhD (after BSc) - preliminaries</vt:lpstr>
      <vt:lpstr>Pre-PhD (after BSc) – usual tracks</vt:lpstr>
      <vt:lpstr>Pre-PhD (after BSc) – not usual tracks</vt:lpstr>
      <vt:lpstr>Pre-PhD (after MSc)</vt:lpstr>
      <vt:lpstr>Post-PhD</vt:lpstr>
      <vt:lpstr>Post-PhD career options</vt:lpstr>
      <vt:lpstr>4. General advice / concluding remarks </vt:lpstr>
      <vt:lpstr>General advice</vt:lpstr>
      <vt:lpstr>General advice (continued)</vt:lpstr>
      <vt:lpstr>Acknowledgements</vt:lpstr>
      <vt:lpstr>Sources</vt:lpstr>
      <vt:lpstr>Thanks!</vt:lpstr>
      <vt:lpstr>Stay tuned!</vt:lpstr>
      <vt:lpstr>5. QA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Everything about PhD: Requirements, application process and value of degree</dc:title>
  <dc:creator>Mahammad</dc:creator>
  <cp:lastModifiedBy>Mahammad Valiyev</cp:lastModifiedBy>
  <cp:revision>1</cp:revision>
  <dcterms:created xsi:type="dcterms:W3CDTF">2021-08-12T16:47:48Z</dcterms:created>
  <dcterms:modified xsi:type="dcterms:W3CDTF">2023-09-19T14:12:46Z</dcterms:modified>
</cp:coreProperties>
</file>