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2" type="sldNum"/>
          </p:nvPr>
        </p:nvSpPr>
        <p:spPr>
          <a:xfrm>
            <a:off x="7596335" y="6356350"/>
            <a:ext cx="670842" cy="385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512089" y="114300"/>
            <a:ext cx="631908" cy="838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118518" y="-442118"/>
            <a:ext cx="4906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9D1E2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990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926080" y="6673207"/>
            <a:ext cx="3291840" cy="148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 REGALIX  |  WWW.REGALIX.COM  |  CONFIDENTIAL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251890"/>
            <a:ext cx="440621" cy="5630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3.jpg"/><Relationship Id="rId5" Type="http://schemas.openxmlformats.org/officeDocument/2006/relationships/image" Target="../media/image02.gif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0" y="5817476"/>
            <a:ext cx="7619999" cy="5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Option 0.2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14270" y="0"/>
            <a:ext cx="10529208" cy="73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886200"/>
            <a:ext cx="25400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-304800" y="4837069"/>
            <a:ext cx="7619999" cy="90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 Listing Ads</a:t>
            </a:r>
            <a:r>
              <a:rPr b="1" baseline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0.02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0" y="5817476"/>
            <a:ext cx="7619999" cy="5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Option2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8453" y="4991987"/>
            <a:ext cx="1976437" cy="148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990600" y="3752013"/>
            <a:ext cx="7696199" cy="1429799"/>
          </a:xfrm>
          <a:prstGeom prst="downArrow">
            <a:avLst>
              <a:gd fmla="val 35406" name="adj1"/>
              <a:gd fmla="val 50000" name="adj2"/>
            </a:avLst>
          </a:prstGeom>
          <a:gradFill>
            <a:gsLst>
              <a:gs pos="0">
                <a:srgbClr val="FFC0BE"/>
              </a:gs>
              <a:gs pos="35000">
                <a:srgbClr val="FFD2D2"/>
              </a:gs>
              <a:gs pos="100000">
                <a:srgbClr val="FFEEEE"/>
              </a:gs>
            </a:gsLst>
            <a:lin ang="16200000" scaled="0"/>
          </a:gradFill>
          <a:ln cap="flat" cmpd="sng" w="9525">
            <a:solidFill>
              <a:srgbClr val="BE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990600" y="228600"/>
            <a:ext cx="69341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Steps To Follow</a:t>
            </a:r>
          </a:p>
        </p:txBody>
      </p:sp>
      <p:sp>
        <p:nvSpPr>
          <p:cNvPr id="93" name="Shape 93"/>
          <p:cNvSpPr/>
          <p:nvPr/>
        </p:nvSpPr>
        <p:spPr>
          <a:xfrm>
            <a:off x="6342500" y="2709008"/>
            <a:ext cx="2129999" cy="14399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Google Shopping</a:t>
            </a: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Campaign in Adwords account</a:t>
            </a:r>
          </a:p>
        </p:txBody>
      </p:sp>
      <p:sp>
        <p:nvSpPr>
          <p:cNvPr id="94" name="Shape 94"/>
          <p:cNvSpPr/>
          <p:nvPr/>
        </p:nvSpPr>
        <p:spPr>
          <a:xfrm>
            <a:off x="3670003" y="5234546"/>
            <a:ext cx="1991999" cy="12752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Shopping</a:t>
            </a:r>
          </a:p>
        </p:txBody>
      </p:sp>
      <p:sp>
        <p:nvSpPr>
          <p:cNvPr id="95" name="Shape 95"/>
          <p:cNvSpPr/>
          <p:nvPr/>
        </p:nvSpPr>
        <p:spPr>
          <a:xfrm>
            <a:off x="1223630" y="2785733"/>
            <a:ext cx="2129999" cy="14399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Google Merchant center configuration</a:t>
            </a:r>
          </a:p>
        </p:txBody>
      </p:sp>
      <p:sp>
        <p:nvSpPr>
          <p:cNvPr id="96" name="Shape 96"/>
          <p:cNvSpPr/>
          <p:nvPr/>
        </p:nvSpPr>
        <p:spPr>
          <a:xfrm>
            <a:off x="3663281" y="2424075"/>
            <a:ext cx="1991999" cy="127529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3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and Uploading the Data Feed</a:t>
            </a:r>
          </a:p>
        </p:txBody>
      </p:sp>
      <p:sp>
        <p:nvSpPr>
          <p:cNvPr id="97" name="Shape 97"/>
          <p:cNvSpPr/>
          <p:nvPr/>
        </p:nvSpPr>
        <p:spPr>
          <a:xfrm>
            <a:off x="1518900" y="741525"/>
            <a:ext cx="6106199" cy="1682400"/>
          </a:xfrm>
          <a:prstGeom prst="rect">
            <a:avLst/>
          </a:prstGeom>
          <a:solidFill>
            <a:srgbClr val="BE4B48"/>
          </a:solidFill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Check if the advertiser has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Secure checkout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Return &amp; refund policy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Robots.txt file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Payment mode(the cards that they accept)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Contact information of the company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If these conditions are satisfied send an authorization email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201000" y="304800"/>
            <a:ext cx="748579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Google Merchant Centre Configuration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1066800" y="1676400"/>
            <a:ext cx="6934199" cy="24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account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Claiming &amp; verifying the website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Linking the Google merchant center account to Adwords account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Defining tax &amp; Shipping delivery methods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90600" y="274637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Creating and Uploading Data Feed</a:t>
            </a:r>
          </a:p>
        </p:txBody>
      </p:sp>
      <p:sp>
        <p:nvSpPr>
          <p:cNvPr id="109" name="Shape 109"/>
          <p:cNvSpPr/>
          <p:nvPr/>
        </p:nvSpPr>
        <p:spPr>
          <a:xfrm>
            <a:off x="1066800" y="1676400"/>
            <a:ext cx="67818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Data Feed using Go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ogle Spreadsheets,Automatic upload(scheduled fetch) ,Regular uploads by user, or using a CMS extension to generate the feed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Rectifying all the errors on the feed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Rectifying Robots.txt related restrictions</a:t>
            </a:r>
          </a:p>
          <a:p>
            <a:pPr indent="-342900" lvl="0" marL="3429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Raising a request to SQO team if the account gets suspended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90600" y="457200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Creating </a:t>
            </a:r>
            <a:r>
              <a:rPr b="1" lang="en-US" sz="3200">
                <a:solidFill>
                  <a:srgbClr val="9D1E28"/>
                </a:solidFill>
                <a:rtl val="0"/>
              </a:rPr>
              <a:t>t</a:t>
            </a: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 </a:t>
            </a:r>
            <a:r>
              <a:rPr b="1" lang="en-US" sz="3200">
                <a:solidFill>
                  <a:srgbClr val="9D1E28"/>
                </a:solidFill>
                <a:rtl val="0"/>
              </a:rPr>
              <a:t>Google Shopping</a:t>
            </a: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Campaign in Adwords Account</a:t>
            </a:r>
          </a:p>
        </p:txBody>
      </p:sp>
      <p:sp>
        <p:nvSpPr>
          <p:cNvPr id="115" name="Shape 115"/>
          <p:cNvSpPr/>
          <p:nvPr/>
        </p:nvSpPr>
        <p:spPr>
          <a:xfrm>
            <a:off x="1219200" y="1981200"/>
            <a:ext cx="6476999" cy="298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Creating the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Google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shopping campaign in the Adwords account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Confirming that the data feed products are being displayed in the product list of the shopping campaign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After 48 hours verifying that the advertiser is getting clicks/impressions or not</a:t>
            </a:r>
          </a:p>
          <a:p>
            <a:pPr lv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When clicks/impressions are received send a congratulations mail to the advertiser.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90600" y="3124200"/>
            <a:ext cx="6934199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8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9D1E28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