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2" type="sldNum"/>
          </p:nvPr>
        </p:nvSpPr>
        <p:spPr>
          <a:xfrm>
            <a:off x="7596335" y="6356350"/>
            <a:ext cx="670842" cy="385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512089" y="114300"/>
            <a:ext cx="631908" cy="8381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118518" y="-442118"/>
            <a:ext cx="4906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19200"/>
            <a:ext cx="8229600" cy="49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81000" y="624840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533400" y="609600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19200"/>
            <a:ext cx="8229600" cy="49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indent="-1905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indent="12700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indent="-12700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indent="-12700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indent="-127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6pPr>
            <a:lvl7pPr indent="-12700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7pPr>
            <a:lvl8pPr indent="-127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8pPr>
            <a:lvl9pPr indent="-12700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2926080" y="6673207"/>
            <a:ext cx="3291840" cy="148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2014  REGALIX  |  WWW.REGALIX.COM  |  CONFIDENTIAL</a:t>
            </a: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4800" y="251890"/>
            <a:ext cx="440621" cy="5630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2.png"/><Relationship Id="rId3" Type="http://schemas.openxmlformats.org/officeDocument/2006/relationships/image" Target="../media/image01.jpg"/><Relationship Id="rId5" Type="http://schemas.openxmlformats.org/officeDocument/2006/relationships/image" Target="../media/image03.gif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0" y="5817476"/>
            <a:ext cx="7619999" cy="5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Option 0.2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14270" y="0"/>
            <a:ext cx="10529208" cy="73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886200"/>
            <a:ext cx="25400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-152400" y="4897394"/>
            <a:ext cx="7619999" cy="90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 we do it?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0" y="5817476"/>
            <a:ext cx="7619999" cy="5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Option2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98453" y="4991987"/>
            <a:ext cx="1976437" cy="148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 We do it?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19200"/>
            <a:ext cx="8229600" cy="49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Regalix, through its portal, google.regalix.com enables Google representatives to submit leads, check the lead status, and raise any concerns/feedback.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Google representatives can submit lead for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Tag Implementation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Shopping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For each of these leads, the representative can check the status.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Process Workflow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414225" y="763531"/>
            <a:ext cx="8545215" cy="5772175"/>
            <a:chOff x="779023" y="642918"/>
            <a:chExt cx="7722044" cy="5286359"/>
          </a:xfrm>
        </p:grpSpPr>
        <p:sp>
          <p:nvSpPr>
            <p:cNvPr id="99" name="Shape 99"/>
            <p:cNvSpPr/>
            <p:nvPr/>
          </p:nvSpPr>
          <p:spPr>
            <a:xfrm>
              <a:off x="785785" y="642918"/>
              <a:ext cx="3429022" cy="785818"/>
            </a:xfrm>
            <a:prstGeom prst="flowChartAlternateProcess">
              <a:avLst/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The Lead is submitted on google.regalix.com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4643437" y="642918"/>
              <a:ext cx="3714776" cy="785818"/>
            </a:xfrm>
            <a:prstGeom prst="flowChartAlternateProcess">
              <a:avLst/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It is auto-assigned to a Tagging Rep (Tag Implem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entation specialist</a:t>
              </a: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)via SalesForce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785797" y="2000236"/>
              <a:ext cx="7644000" cy="285899"/>
            </a:xfrm>
            <a:prstGeom prst="flowChartAlternateProcess">
              <a:avLst/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Advertiser is contacted by the Tagging Rep(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Tag Implementation specialist</a:t>
              </a: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), on the scheduled appointment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 time.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2722580" y="2571751"/>
              <a:ext cx="1597200" cy="1500300"/>
            </a:xfrm>
            <a:prstGeom prst="flowChartAlternateProcess">
              <a:avLst/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If Advertiser reschedules, follow-up as per his convenience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4737813" y="2571762"/>
              <a:ext cx="1597200" cy="1500300"/>
            </a:xfrm>
            <a:prstGeom prst="flowChartAlternateProcess">
              <a:avLst/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If Advertiser is willing to implement, then assist the Advertiser</a:t>
              </a:r>
              <a:r>
                <a:rPr b="0" baseline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.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6949050" y="2571751"/>
              <a:ext cx="1480499" cy="1500300"/>
            </a:xfrm>
            <a:prstGeom prst="flowChartAlternateProcess">
              <a:avLst/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If Advertiser</a:t>
              </a:r>
              <a:r>
                <a:rPr b="0" baseline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 </a:t>
              </a: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advises to call the webmaster, then contact the webmaster regarding the same.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779069" y="4357698"/>
              <a:ext cx="7721999" cy="571500"/>
            </a:xfrm>
            <a:prstGeom prst="flowChartAlternateProcess">
              <a:avLst/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When the code is implemented , send a congratulations email to the Advertiser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, Bcc the Google </a:t>
              </a: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Account Manager, 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Respective team leader and qualitysupport</a:t>
              </a: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.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779023" y="5286377"/>
              <a:ext cx="7721999" cy="642900"/>
            </a:xfrm>
            <a:prstGeom prst="flowChartAlternateProcess">
              <a:avLst/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If Advertiser is not interested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/</a:t>
              </a: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not reachable then email the Google Account Manager for approval to mark it as inactive.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4214810" y="1000108"/>
              <a:ext cx="428627" cy="142875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6286512" y="1428736"/>
              <a:ext cx="142875" cy="28575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7143767" y="2285991"/>
              <a:ext cx="142875" cy="28575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5263100" y="2285991"/>
              <a:ext cx="142800" cy="285899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911033" y="2285991"/>
              <a:ext cx="142800" cy="285899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7143767" y="4071942"/>
              <a:ext cx="142875" cy="28575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5464980" y="4071942"/>
              <a:ext cx="142800" cy="285899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910996" y="4071942"/>
              <a:ext cx="142800" cy="285899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00" scaled="0"/>
            </a:gradFill>
            <a:ln cap="flat" cmpd="sng" w="9525">
              <a:solidFill>
                <a:srgbClr val="F692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</p:grpSp>
      <p:sp>
        <p:nvSpPr>
          <p:cNvPr id="115" name="Shape 115"/>
          <p:cNvSpPr/>
          <p:nvPr/>
        </p:nvSpPr>
        <p:spPr>
          <a:xfrm>
            <a:off x="1795050" y="1749025"/>
            <a:ext cx="5553900" cy="383700"/>
          </a:xfrm>
          <a:prstGeom prst="rect">
            <a:avLst/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37" scaled="0"/>
          </a:gradFill>
          <a:ln cap="flat" cmpd="sng" w="9525">
            <a:solidFill>
              <a:srgbClr val="F692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authorization email is sent to the advertiser,Bcc the Google Account Manager, Respective team leader and qualitysupport.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14225" y="2851762"/>
            <a:ext cx="2086500" cy="159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If the advertiser is not reachable, leave a voicemail &amp; send out a mail to the advertiser bcc’ing the google rep &amp; follow the 5day rule. Is advertiser reachable?</a:t>
            </a:r>
          </a:p>
        </p:txBody>
      </p:sp>
      <p:sp>
        <p:nvSpPr>
          <p:cNvPr id="117" name="Shape 117"/>
          <p:cNvSpPr/>
          <p:nvPr/>
        </p:nvSpPr>
        <p:spPr>
          <a:xfrm>
            <a:off x="1319425" y="2623525"/>
            <a:ext cx="15300" cy="38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" name="Shape 118"/>
          <p:cNvCxnSpPr>
            <a:stCxn id="116" idx="2"/>
          </p:cNvCxnSpPr>
          <p:nvPr/>
        </p:nvCxnSpPr>
        <p:spPr>
          <a:xfrm>
            <a:off x="1457475" y="4447462"/>
            <a:ext cx="138300" cy="37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>
            <a:stCxn id="115" idx="2"/>
          </p:cNvCxnSpPr>
          <p:nvPr/>
        </p:nvCxnSpPr>
        <p:spPr>
          <a:xfrm flipH="1">
            <a:off x="4265100" y="2132725"/>
            <a:ext cx="306900" cy="18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>
            <a:stCxn id="116" idx="1"/>
            <a:endCxn id="116" idx="1"/>
          </p:cNvCxnSpPr>
          <p:nvPr/>
        </p:nvCxnSpPr>
        <p:spPr>
          <a:xfrm>
            <a:off x="414225" y="364961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>
            <a:stCxn id="116" idx="1"/>
          </p:cNvCxnSpPr>
          <p:nvPr/>
        </p:nvCxnSpPr>
        <p:spPr>
          <a:xfrm flipH="1">
            <a:off x="153525" y="3649612"/>
            <a:ext cx="260700" cy="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153525" y="3765191"/>
            <a:ext cx="15899" cy="2379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>
            <a:endCxn id="106" idx="1"/>
          </p:cNvCxnSpPr>
          <p:nvPr/>
        </p:nvCxnSpPr>
        <p:spPr>
          <a:xfrm>
            <a:off x="184125" y="6106116"/>
            <a:ext cx="230100" cy="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/>
          <p:nvPr/>
        </p:nvSpPr>
        <p:spPr>
          <a:xfrm>
            <a:off x="705750" y="4541325"/>
            <a:ext cx="613800" cy="183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Yes</a:t>
            </a:r>
          </a:p>
        </p:txBody>
      </p:sp>
      <p:sp>
        <p:nvSpPr>
          <p:cNvPr id="125" name="Shape 125"/>
          <p:cNvSpPr/>
          <p:nvPr/>
        </p:nvSpPr>
        <p:spPr>
          <a:xfrm>
            <a:off x="705750" y="5569250"/>
            <a:ext cx="429599" cy="245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14400" y="2971800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