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4" Type="http://schemas.openxmlformats.org/officeDocument/2006/relationships/slide" Target="slides/slide9.xml"/><Relationship Id="rId12" Type="http://schemas.openxmlformats.org/officeDocument/2006/relationships/slide" Target="slides/slide7.xml"/><Relationship Id="rId2" Type="http://schemas.openxmlformats.org/officeDocument/2006/relationships/presProps" Target="presProps.xml"/><Relationship Id="rId13" Type="http://schemas.openxmlformats.org/officeDocument/2006/relationships/slide" Target="slides/slide8.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5" name="Shape 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0" name="Shape 10"/>
        <p:cNvGrpSpPr/>
        <p:nvPr/>
      </p:nvGrpSpPr>
      <p:grpSpPr>
        <a:xfrm>
          <a:off x="0" y="0"/>
          <a:ext cx="0" cy="0"/>
          <a:chOff x="0" y="0"/>
          <a:chExt cx="0" cy="0"/>
        </a:xfrm>
      </p:grpSpPr>
      <p:sp>
        <p:nvSpPr>
          <p:cNvPr id="11" name="Shape 11"/>
          <p:cNvSpPr txBox="1"/>
          <p:nvPr>
            <p:ph idx="12" type="sldNum"/>
          </p:nvPr>
        </p:nvSpPr>
        <p:spPr>
          <a:xfrm>
            <a:off x="7596335" y="6356350"/>
            <a:ext cx="670842" cy="385018"/>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
        <p:nvSpPr>
          <p:cNvPr id="12" name="Shape 12"/>
          <p:cNvSpPr/>
          <p:nvPr/>
        </p:nvSpPr>
        <p:spPr>
          <a:xfrm>
            <a:off x="8512089" y="114300"/>
            <a:ext cx="631909" cy="83819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4" name="Shape 64"/>
        <p:cNvGrpSpPr/>
        <p:nvPr/>
      </p:nvGrpSpPr>
      <p:grpSpPr>
        <a:xfrm>
          <a:off x="0" y="0"/>
          <a:ext cx="0" cy="0"/>
          <a:chOff x="0" y="0"/>
          <a:chExt cx="0" cy="0"/>
        </a:xfrm>
      </p:grpSpPr>
      <p:sp>
        <p:nvSpPr>
          <p:cNvPr id="65" name="Shape 65"/>
          <p:cNvSpPr txBox="1"/>
          <p:nvPr>
            <p:ph type="title"/>
          </p:nvPr>
        </p:nvSpPr>
        <p:spPr>
          <a:xfrm>
            <a:off x="990600" y="274637"/>
            <a:ext cx="6934199" cy="639762"/>
          </a:xfrm>
          <a:prstGeom prst="rect">
            <a:avLst/>
          </a:prstGeom>
          <a:noFill/>
          <a:ln>
            <a:noFill/>
          </a:ln>
        </p:spPr>
        <p:txBody>
          <a:bodyPr anchorCtr="0" anchor="ctr" bIns="91425" lIns="91425" rIns="91425" tIns="91425"/>
          <a:lstStyle>
            <a:lvl1pPr rtl="0" algn="l">
              <a:spcBef>
                <a:spcPts val="0"/>
              </a:spcBef>
              <a:buClr>
                <a:srgbClr val="9D1E28"/>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 type="body"/>
          </p:nvPr>
        </p:nvSpPr>
        <p:spPr>
          <a:xfrm rot="5400000">
            <a:off x="2118518" y="-442118"/>
            <a:ext cx="4906962"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Calibri"/>
              <a:buChar char="•"/>
              <a:defRPr/>
            </a:lvl1pPr>
            <a:lvl2pPr indent="-107950" marL="742950" rtl="0" algn="l">
              <a:spcBef>
                <a:spcPts val="560"/>
              </a:spcBef>
              <a:buClr>
                <a:schemeClr val="dk1"/>
              </a:buClr>
              <a:buFont typeface="Calibri"/>
              <a:buChar char="–"/>
              <a:defRPr/>
            </a:lvl2pPr>
            <a:lvl3pPr indent="-76200" marL="1143000" rtl="0" algn="l">
              <a:spcBef>
                <a:spcPts val="480"/>
              </a:spcBef>
              <a:buClr>
                <a:schemeClr val="dk1"/>
              </a:buClr>
              <a:buFont typeface="Calibri"/>
              <a:buChar char="•"/>
              <a:defRPr/>
            </a:lvl3pPr>
            <a:lvl4pPr indent="-101600" marL="1600200" rtl="0" algn="l">
              <a:spcBef>
                <a:spcPts val="400"/>
              </a:spcBef>
              <a:buClr>
                <a:schemeClr val="dk1"/>
              </a:buClr>
              <a:buFont typeface="Calibri"/>
              <a:buChar char="–"/>
              <a:defRPr/>
            </a:lvl4pPr>
            <a:lvl5pPr indent="-101600" marL="2057400" rtl="0" algn="l">
              <a:spcBef>
                <a:spcPts val="400"/>
              </a:spcBef>
              <a:buClr>
                <a:schemeClr val="dk1"/>
              </a:buClr>
              <a:buFont typeface="Calibri"/>
              <a:buChar char="»"/>
              <a:defRPr/>
            </a:lvl5pPr>
            <a:lvl6pPr indent="-101600" marL="2514600" rtl="0" algn="l">
              <a:spcBef>
                <a:spcPts val="400"/>
              </a:spcBef>
              <a:buClr>
                <a:schemeClr val="dk1"/>
              </a:buClr>
              <a:buFont typeface="Calibri"/>
              <a:buChar char="•"/>
              <a:defRPr/>
            </a:lvl6pPr>
            <a:lvl7pPr indent="-101600" marL="2971800" rtl="0" algn="l">
              <a:spcBef>
                <a:spcPts val="400"/>
              </a:spcBef>
              <a:buClr>
                <a:schemeClr val="dk1"/>
              </a:buClr>
              <a:buFont typeface="Calibri"/>
              <a:buChar char="•"/>
              <a:defRPr/>
            </a:lvl7pPr>
            <a:lvl8pPr indent="-101600" marL="3429000" rtl="0" algn="l">
              <a:spcBef>
                <a:spcPts val="400"/>
              </a:spcBef>
              <a:buClr>
                <a:schemeClr val="dk1"/>
              </a:buClr>
              <a:buFont typeface="Calibri"/>
              <a:buChar char="•"/>
              <a:defRPr/>
            </a:lvl8pPr>
            <a:lvl9pPr indent="-101600" marL="3886200" rtl="0" algn="l">
              <a:spcBef>
                <a:spcPts val="400"/>
              </a:spcBef>
              <a:buClr>
                <a:schemeClr val="dk1"/>
              </a:buClr>
              <a:buFont typeface="Calibri"/>
              <a:buChar char="•"/>
              <a:defRPr/>
            </a:lvl9pPr>
          </a:lstStyle>
          <a:p/>
        </p:txBody>
      </p:sp>
      <p:sp>
        <p:nvSpPr>
          <p:cNvPr id="67" name="Shape 67"/>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8" name="Shape 68"/>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9" name="Shape 6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0" name="Shape 70"/>
        <p:cNvGrpSpPr/>
        <p:nvPr/>
      </p:nvGrpSpPr>
      <p:grpSpPr>
        <a:xfrm>
          <a:off x="0" y="0"/>
          <a:ext cx="0" cy="0"/>
          <a:chOff x="0" y="0"/>
          <a:chExt cx="0" cy="0"/>
        </a:xfrm>
      </p:grpSpPr>
      <p:sp>
        <p:nvSpPr>
          <p:cNvPr id="71" name="Shape 71"/>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l">
              <a:spcBef>
                <a:spcPts val="0"/>
              </a:spcBef>
              <a:buClr>
                <a:srgbClr val="9D1E28"/>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Calibri"/>
              <a:buChar char="•"/>
              <a:defRPr/>
            </a:lvl1pPr>
            <a:lvl2pPr indent="-107950" marL="742950" rtl="0" algn="l">
              <a:spcBef>
                <a:spcPts val="560"/>
              </a:spcBef>
              <a:buClr>
                <a:schemeClr val="dk1"/>
              </a:buClr>
              <a:buFont typeface="Calibri"/>
              <a:buChar char="–"/>
              <a:defRPr/>
            </a:lvl2pPr>
            <a:lvl3pPr indent="-76200" marL="1143000" rtl="0" algn="l">
              <a:spcBef>
                <a:spcPts val="480"/>
              </a:spcBef>
              <a:buClr>
                <a:schemeClr val="dk1"/>
              </a:buClr>
              <a:buFont typeface="Calibri"/>
              <a:buChar char="•"/>
              <a:defRPr/>
            </a:lvl3pPr>
            <a:lvl4pPr indent="-101600" marL="1600200" rtl="0" algn="l">
              <a:spcBef>
                <a:spcPts val="400"/>
              </a:spcBef>
              <a:buClr>
                <a:schemeClr val="dk1"/>
              </a:buClr>
              <a:buFont typeface="Calibri"/>
              <a:buChar char="–"/>
              <a:defRPr/>
            </a:lvl4pPr>
            <a:lvl5pPr indent="-101600" marL="2057400" rtl="0" algn="l">
              <a:spcBef>
                <a:spcPts val="400"/>
              </a:spcBef>
              <a:buClr>
                <a:schemeClr val="dk1"/>
              </a:buClr>
              <a:buFont typeface="Calibri"/>
              <a:buChar char="»"/>
              <a:defRPr/>
            </a:lvl5pPr>
            <a:lvl6pPr indent="-101600" marL="2514600" rtl="0" algn="l">
              <a:spcBef>
                <a:spcPts val="400"/>
              </a:spcBef>
              <a:buClr>
                <a:schemeClr val="dk1"/>
              </a:buClr>
              <a:buFont typeface="Calibri"/>
              <a:buChar char="•"/>
              <a:defRPr/>
            </a:lvl6pPr>
            <a:lvl7pPr indent="-101600" marL="2971800" rtl="0" algn="l">
              <a:spcBef>
                <a:spcPts val="400"/>
              </a:spcBef>
              <a:buClr>
                <a:schemeClr val="dk1"/>
              </a:buClr>
              <a:buFont typeface="Calibri"/>
              <a:buChar char="•"/>
              <a:defRPr/>
            </a:lvl7pPr>
            <a:lvl8pPr indent="-101600" marL="3429000" rtl="0" algn="l">
              <a:spcBef>
                <a:spcPts val="400"/>
              </a:spcBef>
              <a:buClr>
                <a:schemeClr val="dk1"/>
              </a:buClr>
              <a:buFont typeface="Calibri"/>
              <a:buChar char="•"/>
              <a:defRPr/>
            </a:lvl8pPr>
            <a:lvl9pPr indent="-101600" marL="3886200" rtl="0" algn="l">
              <a:spcBef>
                <a:spcPts val="400"/>
              </a:spcBef>
              <a:buClr>
                <a:schemeClr val="dk1"/>
              </a:buClr>
              <a:buFont typeface="Calibri"/>
              <a:buChar char="•"/>
              <a:defRPr/>
            </a:lvl9pPr>
          </a:lstStyle>
          <a:p/>
        </p:txBody>
      </p:sp>
      <p:sp>
        <p:nvSpPr>
          <p:cNvPr id="73" name="Shape 73"/>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4" name="Shape 74"/>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990600" y="274637"/>
            <a:ext cx="6934199" cy="639762"/>
          </a:xfrm>
          <a:prstGeom prst="rect">
            <a:avLst/>
          </a:prstGeom>
          <a:noFill/>
          <a:ln>
            <a:noFill/>
          </a:ln>
        </p:spPr>
        <p:txBody>
          <a:bodyPr anchorCtr="0" anchor="ctr" bIns="91425" lIns="91425" rIns="91425" tIns="91425"/>
          <a:lstStyle>
            <a:lvl1pPr rtl="0" algn="l">
              <a:spcBef>
                <a:spcPts val="0"/>
              </a:spcBef>
              <a:buClr>
                <a:srgbClr val="9D1E28"/>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 type="body"/>
          </p:nvPr>
        </p:nvSpPr>
        <p:spPr>
          <a:xfrm>
            <a:off x="457200" y="1219200"/>
            <a:ext cx="8229600" cy="4906962"/>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Calibri"/>
              <a:buChar char="•"/>
              <a:defRPr/>
            </a:lvl1pPr>
            <a:lvl2pPr indent="-107950" marL="742950" rtl="0" algn="l">
              <a:spcBef>
                <a:spcPts val="560"/>
              </a:spcBef>
              <a:buClr>
                <a:schemeClr val="dk1"/>
              </a:buClr>
              <a:buFont typeface="Calibri"/>
              <a:buChar char="–"/>
              <a:defRPr/>
            </a:lvl2pPr>
            <a:lvl3pPr indent="-76200" marL="1143000" rtl="0" algn="l">
              <a:spcBef>
                <a:spcPts val="480"/>
              </a:spcBef>
              <a:buClr>
                <a:schemeClr val="dk1"/>
              </a:buClr>
              <a:buFont typeface="Calibri"/>
              <a:buChar char="•"/>
              <a:defRPr/>
            </a:lvl3pPr>
            <a:lvl4pPr indent="-101600" marL="1600200" rtl="0" algn="l">
              <a:spcBef>
                <a:spcPts val="400"/>
              </a:spcBef>
              <a:buClr>
                <a:schemeClr val="dk1"/>
              </a:buClr>
              <a:buFont typeface="Calibri"/>
              <a:buChar char="–"/>
              <a:defRPr/>
            </a:lvl4pPr>
            <a:lvl5pPr indent="-101600" marL="2057400" rtl="0" algn="l">
              <a:spcBef>
                <a:spcPts val="400"/>
              </a:spcBef>
              <a:buClr>
                <a:schemeClr val="dk1"/>
              </a:buClr>
              <a:buFont typeface="Calibri"/>
              <a:buChar char="»"/>
              <a:defRPr/>
            </a:lvl5pPr>
            <a:lvl6pPr indent="-101600" marL="2514600" rtl="0" algn="l">
              <a:spcBef>
                <a:spcPts val="400"/>
              </a:spcBef>
              <a:buClr>
                <a:schemeClr val="dk1"/>
              </a:buClr>
              <a:buFont typeface="Calibri"/>
              <a:buChar char="•"/>
              <a:defRPr/>
            </a:lvl6pPr>
            <a:lvl7pPr indent="-101600" marL="2971800" rtl="0" algn="l">
              <a:spcBef>
                <a:spcPts val="400"/>
              </a:spcBef>
              <a:buClr>
                <a:schemeClr val="dk1"/>
              </a:buClr>
              <a:buFont typeface="Calibri"/>
              <a:buChar char="•"/>
              <a:defRPr/>
            </a:lvl7pPr>
            <a:lvl8pPr indent="-101600" marL="3429000" rtl="0" algn="l">
              <a:spcBef>
                <a:spcPts val="400"/>
              </a:spcBef>
              <a:buClr>
                <a:schemeClr val="dk1"/>
              </a:buClr>
              <a:buFont typeface="Calibri"/>
              <a:buChar char="•"/>
              <a:defRPr/>
            </a:lvl8pPr>
            <a:lvl9pPr indent="-101600" marL="3886200" rtl="0" algn="l">
              <a:spcBef>
                <a:spcPts val="400"/>
              </a:spcBef>
              <a:buClr>
                <a:schemeClr val="dk1"/>
              </a:buClr>
              <a:buFont typeface="Calibri"/>
              <a:buChar char="•"/>
              <a:defRPr/>
            </a:lvl9pPr>
          </a:lstStyle>
          <a:p/>
        </p:txBody>
      </p:sp>
      <p:sp>
        <p:nvSpPr>
          <p:cNvPr id="16" name="Shape 16"/>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2" name="Shape 22"/>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3" name="Shape 23"/>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990600" y="274637"/>
            <a:ext cx="6934199" cy="639762"/>
          </a:xfrm>
          <a:prstGeom prst="rect">
            <a:avLst/>
          </a:prstGeom>
          <a:noFill/>
          <a:ln>
            <a:noFill/>
          </a:ln>
        </p:spPr>
        <p:txBody>
          <a:bodyPr anchorCtr="0" anchor="ctr" bIns="91425" lIns="91425" rIns="91425" tIns="91425"/>
          <a:lstStyle>
            <a:lvl1pPr rtl="0" algn="l">
              <a:spcBef>
                <a:spcPts val="0"/>
              </a:spcBef>
              <a:buClr>
                <a:srgbClr val="9D1E28"/>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0" name="Shape 30"/>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2" name="Shape 32"/>
        <p:cNvGrpSpPr/>
        <p:nvPr/>
      </p:nvGrpSpPr>
      <p:grpSpPr>
        <a:xfrm>
          <a:off x="0" y="0"/>
          <a:ext cx="0" cy="0"/>
          <a:chOff x="0" y="0"/>
          <a:chExt cx="0" cy="0"/>
        </a:xfrm>
      </p:grpSpPr>
      <p:sp>
        <p:nvSpPr>
          <p:cNvPr id="33" name="Shape 33"/>
          <p:cNvSpPr txBox="1"/>
          <p:nvPr>
            <p:ph type="title"/>
          </p:nvPr>
        </p:nvSpPr>
        <p:spPr>
          <a:xfrm>
            <a:off x="990600" y="274637"/>
            <a:ext cx="6934199" cy="639762"/>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5" name="Shape 35"/>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7" name="Shape 37"/>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990600" y="274637"/>
            <a:ext cx="6934199" cy="639762"/>
          </a:xfrm>
          <a:prstGeom prst="rect">
            <a:avLst/>
          </a:prstGeom>
          <a:noFill/>
          <a:ln>
            <a:noFill/>
          </a:ln>
        </p:spPr>
        <p:txBody>
          <a:bodyPr anchorCtr="0" anchor="ctr" bIns="91425" lIns="91425" rIns="91425" tIns="91425"/>
          <a:lstStyle>
            <a:lvl1pPr rtl="0" algn="l">
              <a:spcBef>
                <a:spcPts val="0"/>
              </a:spcBef>
              <a:buClr>
                <a:srgbClr val="9D1E28"/>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4" name="Shape 44"/>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x="0" y="0"/>
          <a:ext cx="0" cy="0"/>
          <a:chOff x="0" y="0"/>
          <a:chExt cx="0" cy="0"/>
        </a:xfrm>
      </p:grpSpPr>
      <p:sp>
        <p:nvSpPr>
          <p:cNvPr id="47" name="Shape 47"/>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0" name="Shape 50"/>
        <p:cNvGrpSpPr/>
        <p:nvPr/>
      </p:nvGrpSpPr>
      <p:grpSpPr>
        <a:xfrm>
          <a:off x="0" y="0"/>
          <a:ext cx="0" cy="0"/>
          <a:chOff x="0" y="0"/>
          <a:chExt cx="0" cy="0"/>
        </a:xfrm>
      </p:grpSpPr>
      <p:sp>
        <p:nvSpPr>
          <p:cNvPr id="51" name="Shape 51"/>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4" name="Shape 54"/>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5" name="Shape 55"/>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6" name="Shape 5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7" name="Shape 57"/>
        <p:cNvGrpSpPr/>
        <p:nvPr/>
      </p:nvGrpSpPr>
      <p:grpSpPr>
        <a:xfrm>
          <a:off x="0" y="0"/>
          <a:ext cx="0" cy="0"/>
          <a:chOff x="0" y="0"/>
          <a:chExt cx="0" cy="0"/>
        </a:xfrm>
      </p:grpSpPr>
      <p:sp>
        <p:nvSpPr>
          <p:cNvPr id="58" name="Shape 58"/>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p:nvPr>
            <p:ph idx="2" type="pic"/>
          </p:nvPr>
        </p:nvSpPr>
        <p:spPr>
          <a:xfrm>
            <a:off x="1792288" y="612775"/>
            <a:ext cx="5486399" cy="4114800"/>
          </a:xfrm>
          <a:prstGeom prst="rect">
            <a:avLst/>
          </a:prstGeom>
          <a:noFill/>
          <a:ln>
            <a:noFill/>
          </a:ln>
        </p:spPr>
      </p:sp>
      <p:sp>
        <p:nvSpPr>
          <p:cNvPr id="60" name="Shape 60"/>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1" name="Shape 61"/>
          <p:cNvSpPr txBox="1"/>
          <p:nvPr>
            <p:ph idx="10" type="dt"/>
          </p:nvPr>
        </p:nvSpPr>
        <p:spPr>
          <a:xfrm>
            <a:off x="457200" y="6356350"/>
            <a:ext cx="990599"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2" name="Shape 62"/>
          <p:cNvSpPr txBox="1"/>
          <p:nvPr>
            <p:ph idx="11" type="ftr"/>
          </p:nvPr>
        </p:nvSpPr>
        <p:spPr>
          <a:xfrm>
            <a:off x="457200" y="6356350"/>
            <a:ext cx="82296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theme" Target="../theme/theme1.xml"/><Relationship Id="rId1" Type="http://schemas.openxmlformats.org/officeDocument/2006/relationships/image" Target="../media/image00.pn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990600" y="274637"/>
            <a:ext cx="6934199" cy="639762"/>
          </a:xfrm>
          <a:prstGeom prst="rect">
            <a:avLst/>
          </a:prstGeom>
          <a:noFill/>
          <a:ln>
            <a:noFill/>
          </a:ln>
        </p:spPr>
        <p:txBody>
          <a:bodyPr anchorCtr="0" anchor="ctr" bIns="91425" lIns="91425" rIns="91425" tIns="91425"/>
          <a:lstStyle>
            <a:lvl1pPr indent="0" marL="0" marR="0" rtl="0" algn="l">
              <a:spcBef>
                <a:spcPts val="0"/>
              </a:spcBef>
              <a:buClr>
                <a:srgbClr val="9D1E28"/>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219200"/>
            <a:ext cx="8229600" cy="4906962"/>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Calibri"/>
              <a:buChar char="•"/>
              <a:defRPr/>
            </a:lvl1pPr>
            <a:lvl2pPr indent="-107950" marL="742950" marR="0" rtl="0" algn="l">
              <a:spcBef>
                <a:spcPts val="560"/>
              </a:spcBef>
              <a:buClr>
                <a:schemeClr val="dk1"/>
              </a:buClr>
              <a:buFont typeface="Calibri"/>
              <a:buChar char="–"/>
              <a:defRPr/>
            </a:lvl2pPr>
            <a:lvl3pPr indent="-76200" marL="1143000" marR="0" rtl="0" algn="l">
              <a:spcBef>
                <a:spcPts val="480"/>
              </a:spcBef>
              <a:buClr>
                <a:schemeClr val="dk1"/>
              </a:buClr>
              <a:buFont typeface="Calibri"/>
              <a:buChar char="•"/>
              <a:defRPr/>
            </a:lvl3pPr>
            <a:lvl4pPr indent="-101600" marL="1600200" marR="0" rtl="0" algn="l">
              <a:spcBef>
                <a:spcPts val="400"/>
              </a:spcBef>
              <a:buClr>
                <a:schemeClr val="dk1"/>
              </a:buClr>
              <a:buFont typeface="Calibri"/>
              <a:buChar char="–"/>
              <a:defRPr/>
            </a:lvl4pPr>
            <a:lvl5pPr indent="-101600" marL="2057400" marR="0" rtl="0" algn="l">
              <a:spcBef>
                <a:spcPts val="400"/>
              </a:spcBef>
              <a:buClr>
                <a:schemeClr val="dk1"/>
              </a:buClr>
              <a:buFont typeface="Calibri"/>
              <a:buChar char="»"/>
              <a:defRPr/>
            </a:lvl5pPr>
            <a:lvl6pPr indent="-101600" marL="2514600" marR="0" rtl="0" algn="l">
              <a:spcBef>
                <a:spcPts val="400"/>
              </a:spcBef>
              <a:buClr>
                <a:schemeClr val="dk1"/>
              </a:buClr>
              <a:buFont typeface="Calibri"/>
              <a:buChar char="•"/>
              <a:defRPr/>
            </a:lvl6pPr>
            <a:lvl7pPr indent="-101600" marL="2971800" marR="0" rtl="0" algn="l">
              <a:spcBef>
                <a:spcPts val="400"/>
              </a:spcBef>
              <a:buClr>
                <a:schemeClr val="dk1"/>
              </a:buClr>
              <a:buFont typeface="Calibri"/>
              <a:buChar char="•"/>
              <a:defRPr/>
            </a:lvl7pPr>
            <a:lvl8pPr indent="-101600" marL="3429000" marR="0" rtl="0" algn="l">
              <a:spcBef>
                <a:spcPts val="400"/>
              </a:spcBef>
              <a:buClr>
                <a:schemeClr val="dk1"/>
              </a:buClr>
              <a:buFont typeface="Calibri"/>
              <a:buChar char="•"/>
              <a:defRPr/>
            </a:lvl8pPr>
            <a:lvl9pPr indent="-101600" marL="3886200" marR="0" rtl="0" algn="l">
              <a:spcBef>
                <a:spcPts val="400"/>
              </a:spcBef>
              <a:buClr>
                <a:schemeClr val="dk1"/>
              </a:buClr>
              <a:buFont typeface="Calibri"/>
              <a:buChar char="•"/>
              <a:defRPr/>
            </a:lvl9pPr>
          </a:lstStyle>
          <a:p/>
        </p:txBody>
      </p:sp>
      <p:sp>
        <p:nvSpPr>
          <p:cNvPr id="7" name="Shape 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a:p>
          <a:p>
            <a:pPr indent="-88900" lvl="1" marL="457200">
              <a:spcBef>
                <a:spcPts val="0"/>
              </a:spcBef>
              <a:buClr>
                <a:srgbClr val="000000"/>
              </a:buClr>
              <a:buFont typeface="Courier New"/>
              <a:buChar char="o"/>
            </a:pPr>
            <a:r>
              <a:t/>
            </a:r>
            <a:endParaRPr/>
          </a:p>
          <a:p>
            <a:pPr indent="-88900" lvl="2" marL="914400">
              <a:spcBef>
                <a:spcPts val="0"/>
              </a:spcBef>
              <a:buClr>
                <a:srgbClr val="000000"/>
              </a:buClr>
              <a:buFont typeface="Wingdings"/>
              <a:buChar char="§"/>
            </a:pPr>
            <a:r>
              <a:t/>
            </a:r>
            <a:endParaRPr/>
          </a:p>
          <a:p>
            <a:pPr indent="-88900" lvl="3" marL="1371600">
              <a:spcBef>
                <a:spcPts val="0"/>
              </a:spcBef>
              <a:buClr>
                <a:srgbClr val="000000"/>
              </a:buClr>
              <a:buFont typeface="Arial"/>
              <a:buChar char="●"/>
            </a:pPr>
            <a:r>
              <a:t/>
            </a:r>
            <a:endParaRPr/>
          </a:p>
          <a:p>
            <a:pPr indent="-88900" lvl="4" marL="1828800">
              <a:spcBef>
                <a:spcPts val="0"/>
              </a:spcBef>
              <a:buClr>
                <a:srgbClr val="000000"/>
              </a:buClr>
              <a:buFont typeface="Courier New"/>
              <a:buChar char="o"/>
            </a:pPr>
            <a:r>
              <a:t/>
            </a:r>
            <a:endParaRPr/>
          </a:p>
          <a:p>
            <a:pPr indent="-88900" lvl="5" marL="2286000">
              <a:spcBef>
                <a:spcPts val="0"/>
              </a:spcBef>
              <a:buClr>
                <a:srgbClr val="000000"/>
              </a:buClr>
              <a:buFont typeface="Wingdings"/>
              <a:buChar char="§"/>
            </a:pPr>
            <a:r>
              <a:t/>
            </a:r>
            <a:endParaRPr/>
          </a:p>
          <a:p>
            <a:pPr indent="-88900" lvl="6" marL="2743200">
              <a:spcBef>
                <a:spcPts val="0"/>
              </a:spcBef>
              <a:buClr>
                <a:srgbClr val="000000"/>
              </a:buClr>
              <a:buFont typeface="Arial"/>
              <a:buChar char="●"/>
            </a:pPr>
            <a:r>
              <a:t/>
            </a:r>
            <a:endParaRPr/>
          </a:p>
          <a:p>
            <a:pPr indent="-88900" lvl="7" marL="3200400">
              <a:spcBef>
                <a:spcPts val="0"/>
              </a:spcBef>
              <a:buClr>
                <a:srgbClr val="000000"/>
              </a:buClr>
              <a:buFont typeface="Courier New"/>
              <a:buChar char="o"/>
            </a:pPr>
            <a:r>
              <a:t/>
            </a:r>
            <a:endParaRPr/>
          </a:p>
          <a:p>
            <a:pPr indent="-88900" lvl="8" marL="3657600">
              <a:spcBef>
                <a:spcPts val="0"/>
              </a:spcBef>
              <a:buClr>
                <a:srgbClr val="000000"/>
              </a:buClr>
              <a:buFont typeface="Wingdings"/>
              <a:buChar char="§"/>
            </a:pPr>
            <a:r>
              <a:t/>
            </a:r>
            <a:endParaRPr/>
          </a:p>
        </p:txBody>
      </p:sp>
      <p:sp>
        <p:nvSpPr>
          <p:cNvPr id="8" name="Shape 8"/>
          <p:cNvSpPr txBox="1"/>
          <p:nvPr/>
        </p:nvSpPr>
        <p:spPr>
          <a:xfrm>
            <a:off x="2926080" y="6673207"/>
            <a:ext cx="3291840" cy="14896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baseline="0" i="0" lang="en-US" sz="800" u="none" cap="none" strike="noStrike">
                <a:solidFill>
                  <a:srgbClr val="9D1E28"/>
                </a:solidFill>
                <a:latin typeface="Arial"/>
                <a:ea typeface="Arial"/>
                <a:cs typeface="Arial"/>
                <a:sym typeface="Arial"/>
              </a:rPr>
              <a:t>© 2014  REGALIX  |  WWW.REGALIX.COM  |  CONFIDENTIAL</a:t>
            </a:r>
          </a:p>
        </p:txBody>
      </p:sp>
      <p:pic>
        <p:nvPicPr>
          <p:cNvPr id="9" name="Shape 9"/>
          <p:cNvPicPr preferRelativeResize="0"/>
          <p:nvPr/>
        </p:nvPicPr>
        <p:blipFill rotWithShape="1">
          <a:blip r:embed="rId1">
            <a:alphaModFix/>
          </a:blip>
          <a:srcRect b="0" l="0" r="0" t="0"/>
          <a:stretch/>
        </p:blipFill>
        <p:spPr>
          <a:xfrm>
            <a:off x="304800" y="251891"/>
            <a:ext cx="440621" cy="5630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jpg"/><Relationship Id="rId5" Type="http://schemas.openxmlformats.org/officeDocument/2006/relationships/image" Target="../media/image0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subTitle"/>
          </p:nvPr>
        </p:nvSpPr>
        <p:spPr>
          <a:xfrm>
            <a:off x="0" y="5817476"/>
            <a:ext cx="7619999" cy="583324"/>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Calibri"/>
              <a:buChar char="•"/>
            </a:pPr>
            <a:r>
              <a:rPr b="0" baseline="0" i="0" lang="en-US" sz="3200" u="none" cap="none" strike="noStrike">
                <a:solidFill>
                  <a:schemeClr val="dk1"/>
                </a:solidFill>
                <a:latin typeface="Calibri"/>
                <a:ea typeface="Calibri"/>
                <a:cs typeface="Calibri"/>
                <a:sym typeface="Calibri"/>
              </a:rPr>
              <a:t>Option 0.2</a:t>
            </a:r>
          </a:p>
        </p:txBody>
      </p:sp>
      <p:pic>
        <p:nvPicPr>
          <p:cNvPr id="78" name="Shape 78"/>
          <p:cNvPicPr preferRelativeResize="0"/>
          <p:nvPr/>
        </p:nvPicPr>
        <p:blipFill rotWithShape="1">
          <a:blip r:embed="rId3">
            <a:alphaModFix/>
          </a:blip>
          <a:srcRect b="0" l="0" r="0" t="0"/>
          <a:stretch/>
        </p:blipFill>
        <p:spPr>
          <a:xfrm>
            <a:off x="-1214270" y="0"/>
            <a:ext cx="10529208" cy="7314313"/>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304800" y="3886200"/>
            <a:ext cx="2540000" cy="723900"/>
          </a:xfrm>
          <a:prstGeom prst="rect">
            <a:avLst/>
          </a:prstGeom>
          <a:noFill/>
          <a:ln>
            <a:noFill/>
          </a:ln>
        </p:spPr>
      </p:pic>
      <p:sp>
        <p:nvSpPr>
          <p:cNvPr id="80" name="Shape 80"/>
          <p:cNvSpPr txBox="1"/>
          <p:nvPr/>
        </p:nvSpPr>
        <p:spPr>
          <a:xfrm>
            <a:off x="152400" y="4876798"/>
            <a:ext cx="7619999" cy="903888"/>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Arial"/>
              <a:buNone/>
            </a:pPr>
            <a:r>
              <a:t/>
            </a:r>
            <a:endParaRPr b="1" baseline="0" i="0" sz="4000" u="none" cap="none" strike="noStrike">
              <a:solidFill>
                <a:schemeClr val="dk1"/>
              </a:solidFill>
              <a:latin typeface="Arial"/>
              <a:ea typeface="Arial"/>
              <a:cs typeface="Arial"/>
              <a:sym typeface="Arial"/>
            </a:endParaRPr>
          </a:p>
        </p:txBody>
      </p:sp>
      <p:sp>
        <p:nvSpPr>
          <p:cNvPr id="81" name="Shape 81"/>
          <p:cNvSpPr txBox="1"/>
          <p:nvPr/>
        </p:nvSpPr>
        <p:spPr>
          <a:xfrm>
            <a:off x="-44135" y="5441058"/>
            <a:ext cx="7619999" cy="583324"/>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953734"/>
              </a:buClr>
              <a:buSzPct val="25000"/>
              <a:buFont typeface="Arial"/>
              <a:buNone/>
            </a:pPr>
            <a:r>
              <a:rPr b="1" baseline="0" i="0" lang="en-US" sz="2400" u="none" cap="none" strike="noStrike">
                <a:solidFill>
                  <a:srgbClr val="953734"/>
                </a:solidFill>
                <a:latin typeface="Arial"/>
                <a:ea typeface="Arial"/>
                <a:cs typeface="Arial"/>
                <a:sym typeface="Arial"/>
              </a:rPr>
              <a:t>Suggested Script</a:t>
            </a:r>
          </a:p>
        </p:txBody>
      </p:sp>
      <p:pic>
        <p:nvPicPr>
          <p:cNvPr id="82" name="Shape 82"/>
          <p:cNvPicPr preferRelativeResize="0"/>
          <p:nvPr/>
        </p:nvPicPr>
        <p:blipFill rotWithShape="1">
          <a:blip r:embed="rId5">
            <a:alphaModFix/>
          </a:blip>
          <a:srcRect b="0" l="0" r="0" t="0"/>
          <a:stretch/>
        </p:blipFill>
        <p:spPr>
          <a:xfrm>
            <a:off x="7198453" y="4991987"/>
            <a:ext cx="1976437" cy="148146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Sample Call Flow &amp; Script - Step 1</a:t>
            </a:r>
          </a:p>
        </p:txBody>
      </p:sp>
      <p:sp>
        <p:nvSpPr>
          <p:cNvPr id="88" name="Shape 88"/>
          <p:cNvSpPr/>
          <p:nvPr/>
        </p:nvSpPr>
        <p:spPr>
          <a:xfrm>
            <a:off x="1066800" y="1600200"/>
            <a:ext cx="5791200" cy="2862322"/>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Step 1 - Tagging Rep talks to the Gate Keeper - Hi this is [Tagging Rep] calling from Google on a recorded line. May I please speak with Mr. XXXX. </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A call recording disclaimer is legally required for the US, UK/I, AU/NZ and most markets. </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Call Recording Disclaimer: "Hi, this is [Tagging Rep] calling from Google or Tag Implementation team on a recorded line."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Sample Call Flow &amp; Script - Step 2</a:t>
            </a:r>
          </a:p>
        </p:txBody>
      </p:sp>
      <p:sp>
        <p:nvSpPr>
          <p:cNvPr id="94" name="Shape 94"/>
          <p:cNvSpPr/>
          <p:nvPr/>
        </p:nvSpPr>
        <p:spPr>
          <a:xfrm>
            <a:off x="1066800" y="1524000"/>
            <a:ext cx="6248399" cy="1754325"/>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Tagging Rep speaks to the Advertiser - “Hello Mr. XXXX this is [Tagging Rep] from Google or Tag Implementation team on a recorded line. I am calling to follow up on a conversation you had with &lt;Google Sales Rep&gt; about the implementation of &lt;Conversion Tracking or Re-Marketing&gt; is this is a good time to talk?"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Sample Call Flow &amp; Script - Step 3</a:t>
            </a:r>
          </a:p>
        </p:txBody>
      </p:sp>
      <p:sp>
        <p:nvSpPr>
          <p:cNvPr id="100" name="Shape 100"/>
          <p:cNvSpPr/>
          <p:nvPr/>
        </p:nvSpPr>
        <p:spPr>
          <a:xfrm>
            <a:off x="1066800" y="1447800"/>
            <a:ext cx="6324600" cy="2585322"/>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Tagging Rep sets an agenda - “Before we begin, I'd like to share with you the flow of this call.</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Firstly, we will review your conversion tracking/re-marketing goals.</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Secondly, I may need to e-mail you a code and/or do a screen share with you to better assist you with the implementation. Sounds good?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Sample Call Flow &amp; Script - Step 4</a:t>
            </a:r>
          </a:p>
        </p:txBody>
      </p:sp>
      <p:sp>
        <p:nvSpPr>
          <p:cNvPr id="106" name="Shape 106"/>
          <p:cNvSpPr/>
          <p:nvPr/>
        </p:nvSpPr>
        <p:spPr>
          <a:xfrm>
            <a:off x="1066800" y="1600200"/>
            <a:ext cx="5791200"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Tagging Rep initiates a screen share – “Hi Mr. XXXX - To help you navigate the installation of the code, I'd like to do a screen share using Webex. May I send you an e-mail with a link to the WebEx session?”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Sample Call Flow &amp; Script - Step 5</a:t>
            </a:r>
          </a:p>
        </p:txBody>
      </p:sp>
      <p:sp>
        <p:nvSpPr>
          <p:cNvPr id="112" name="Shape 112"/>
          <p:cNvSpPr/>
          <p:nvPr/>
        </p:nvSpPr>
        <p:spPr>
          <a:xfrm>
            <a:off x="990600" y="1135080"/>
            <a:ext cx="6781800" cy="3693318"/>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The Tagging Reps set a clear timeline for the customer to implement the tracking code on their site. </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The Tagging reps assist the advertisers to install the codes in case they don’t have the resources or capabilities to do so. This can be carried out by sending the following requirement list:</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342900" lvl="0" marL="342900" marR="0" rtl="0" algn="just">
              <a:spcBef>
                <a:spcPts val="0"/>
              </a:spcBef>
              <a:buClr>
                <a:schemeClr val="dk1"/>
              </a:buClr>
              <a:buSzPct val="100000"/>
              <a:buFont typeface="Calibri"/>
              <a:buAutoNum type="alphaLcPeriod"/>
            </a:pPr>
            <a:r>
              <a:rPr b="0" baseline="0" i="0" lang="en-US" sz="1800" u="none" cap="none" strike="noStrike">
                <a:solidFill>
                  <a:schemeClr val="dk1"/>
                </a:solidFill>
                <a:latin typeface="Calibri"/>
                <a:ea typeface="Calibri"/>
                <a:cs typeface="Calibri"/>
                <a:sym typeface="Calibri"/>
              </a:rPr>
              <a:t>Access to pages with all valid credentials including access to the server.</a:t>
            </a:r>
          </a:p>
          <a:p>
            <a:pPr indent="-228600" lvl="0" marL="342900" marR="0" rtl="0" algn="just">
              <a:spcBef>
                <a:spcPts val="0"/>
              </a:spcBef>
              <a:buClr>
                <a:schemeClr val="dk1"/>
              </a:buClr>
              <a:buFont typeface="Calibri"/>
              <a:buNone/>
            </a:pPr>
            <a:r>
              <a:t/>
            </a:r>
            <a:endParaRPr b="0" baseline="0" i="0" sz="1800" u="none" cap="none" strike="noStrike">
              <a:solidFill>
                <a:schemeClr val="dk1"/>
              </a:solidFill>
              <a:latin typeface="Calibri"/>
              <a:ea typeface="Calibri"/>
              <a:cs typeface="Calibri"/>
              <a:sym typeface="Calibri"/>
            </a:endParaRPr>
          </a:p>
          <a:p>
            <a:pPr indent="-342900" lvl="0" marL="342900" marR="0" rtl="0" algn="just">
              <a:spcBef>
                <a:spcPts val="0"/>
              </a:spcBef>
              <a:buClr>
                <a:schemeClr val="dk1"/>
              </a:buClr>
              <a:buSzPct val="100000"/>
              <a:buFont typeface="Calibri"/>
              <a:buAutoNum type="alphaLcPeriod"/>
            </a:pPr>
            <a:r>
              <a:rPr b="0" baseline="0" i="0" lang="en-US" sz="1800" u="none" cap="none" strike="noStrike">
                <a:solidFill>
                  <a:schemeClr val="dk1"/>
                </a:solidFill>
                <a:latin typeface="Calibri"/>
                <a:ea typeface="Calibri"/>
                <a:cs typeface="Calibri"/>
                <a:sym typeface="Calibri"/>
              </a:rPr>
              <a:t>Access to the CMS Tool. (CMS or Custom Implementation)</a:t>
            </a:r>
          </a:p>
          <a:p>
            <a:pPr indent="-228600" lvl="0" marL="342900" marR="0" rtl="0" algn="just">
              <a:spcBef>
                <a:spcPts val="0"/>
              </a:spcBef>
              <a:buClr>
                <a:schemeClr val="dk1"/>
              </a:buClr>
              <a:buFont typeface="Calibri"/>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c.    Document describing the site architecture, layers, API's &amp; flow.</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90600" y="274637"/>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Conclusion</a:t>
            </a:r>
          </a:p>
        </p:txBody>
      </p:sp>
      <p:sp>
        <p:nvSpPr>
          <p:cNvPr id="118" name="Shape 118"/>
          <p:cNvSpPr/>
          <p:nvPr/>
        </p:nvSpPr>
        <p:spPr>
          <a:xfrm>
            <a:off x="990600" y="1143000"/>
            <a:ext cx="6248399" cy="2308323"/>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“Thank you, I look forward to speaking with you on (date and time). In the meantime, if you have any queries, please feel free to call me on (Regalix number), my name is &lt;repeat name&gt;. Alternatively, you could send me an email at (Regalix email address). </a:t>
            </a:r>
          </a:p>
          <a:p>
            <a:pPr indent="0" lvl="0" marL="0" marR="0" rtl="0" algn="just">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Okay, thank you so much for your time today. You have a good day/night.”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990600" y="274637"/>
            <a:ext cx="7696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Voice Mail if Advertiser is not reachable </a:t>
            </a:r>
          </a:p>
        </p:txBody>
      </p:sp>
      <p:sp>
        <p:nvSpPr>
          <p:cNvPr id="124" name="Shape 124"/>
          <p:cNvSpPr/>
          <p:nvPr/>
        </p:nvSpPr>
        <p:spPr>
          <a:xfrm>
            <a:off x="838200" y="1219200"/>
            <a:ext cx="6019799" cy="2308323"/>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baseline="0" i="0" lang="en-US" sz="1800" u="none" cap="none" strike="noStrike">
                <a:solidFill>
                  <a:schemeClr val="dk1"/>
                </a:solidFill>
                <a:latin typeface="Calibri"/>
                <a:ea typeface="Calibri"/>
                <a:cs typeface="Calibri"/>
                <a:sym typeface="Calibri"/>
              </a:rPr>
              <a:t>“Hi, this is a message for Mr. XXXX, your Google Account Manager XXXX, gave me your information and said you would be interested in setting google AdWords {conversion tracking/remarketing code} on your website. I’m sorry I missed you. I would like to reschedule a meeting with you. Please feel free to call me at 1-800-xxx-xxxx or you can also reply to the email I will send you. . I will also call back later in hopes of reaching you! Thanks so much!”</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914400" y="2590800"/>
            <a:ext cx="6934199" cy="639762"/>
          </a:xfrm>
          <a:prstGeom prst="rect">
            <a:avLst/>
          </a:prstGeom>
          <a:noFill/>
          <a:ln>
            <a:noFill/>
          </a:ln>
        </p:spPr>
        <p:txBody>
          <a:bodyPr anchorCtr="0" anchor="ctr" bIns="45700" lIns="91425" rIns="91425" tIns="45700">
            <a:noAutofit/>
          </a:bodyPr>
          <a:lstStyle/>
          <a:p>
            <a:pPr indent="0" lvl="0" marL="0" marR="0" rtl="0" algn="l">
              <a:spcBef>
                <a:spcPts val="0"/>
              </a:spcBef>
              <a:buClr>
                <a:srgbClr val="9D1E28"/>
              </a:buClr>
              <a:buSzPct val="25000"/>
              <a:buFont typeface="Arial"/>
              <a:buNone/>
            </a:pPr>
            <a:r>
              <a:rPr b="1" baseline="0" i="0" lang="en-US" sz="3200" u="none" cap="none" strike="noStrike">
                <a:solidFill>
                  <a:srgbClr val="9D1E28"/>
                </a:solidFill>
                <a:latin typeface="Arial"/>
                <a:ea typeface="Arial"/>
                <a:cs typeface="Arial"/>
                <a:sym typeface="Arial"/>
              </a:rPr>
              <a:t>Thank you!</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