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7902e88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7902e88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902e88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902e88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902e88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902e88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7902e88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7902e88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7902e88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7902e88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7902e88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7902e88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7e1269d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7e1269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1e4e41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1e4e41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7902e88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7902e88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7902e88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7902e88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e4e41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e4e41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51e4e417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51e4e417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902e887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902e887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902e8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902e8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7902e88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7902e88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2: Heart Monitor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Maha Moussa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(cnt’d)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606900" y="1874725"/>
            <a:ext cx="3633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GenerateRate(){</a:t>
            </a:r>
            <a:endParaRPr i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if(input_rate&gt;1000)</a:t>
            </a:r>
            <a:endParaRPr i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input_rate=1000;</a:t>
            </a:r>
            <a:endParaRPr i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gen_rate = (1000/input_rate);</a:t>
            </a:r>
            <a:endParaRPr i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sample_ticks=0;</a:t>
            </a:r>
            <a:endParaRPr i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i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SystemCoreClockUpdate();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returnCode= SysTick_Config(SystemCoreClock/1000); 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(cnt’d)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5392" l="0" r="0" t="0"/>
          <a:stretch/>
        </p:blipFill>
        <p:spPr>
          <a:xfrm>
            <a:off x="1959650" y="1117800"/>
            <a:ext cx="4475398" cy="38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- Python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368700" y="1307050"/>
            <a:ext cx="8065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033B3"/>
                </a:solidFill>
              </a:rPr>
              <a:t>def </a:t>
            </a:r>
            <a:r>
              <a:rPr i="1" lang="en" sz="1000"/>
              <a:t>animate</a:t>
            </a:r>
            <a:r>
              <a:rPr i="1" lang="en" sz="1000">
                <a:solidFill>
                  <a:srgbClr val="080808"/>
                </a:solidFill>
              </a:rPr>
              <a:t>(</a:t>
            </a:r>
            <a:r>
              <a:rPr i="1" lang="en" sz="1000">
                <a:solidFill>
                  <a:srgbClr val="808080"/>
                </a:solidFill>
              </a:rPr>
              <a:t>i</a:t>
            </a:r>
            <a:r>
              <a:rPr i="1" lang="en" sz="1000">
                <a:solidFill>
                  <a:srgbClr val="080808"/>
                </a:solidFill>
              </a:rPr>
              <a:t>, ys, sampler):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temp_arr_2, stop = vals(sampler)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</a:t>
            </a:r>
            <a:r>
              <a:rPr i="1" lang="en" sz="1000">
                <a:solidFill>
                  <a:srgbClr val="0033B3"/>
                </a:solidFill>
              </a:rPr>
              <a:t>if </a:t>
            </a:r>
            <a:r>
              <a:rPr i="1" lang="en" sz="1000">
                <a:solidFill>
                  <a:srgbClr val="080808"/>
                </a:solidFill>
              </a:rPr>
              <a:t>stop == </a:t>
            </a:r>
            <a:r>
              <a:rPr i="1" lang="en" sz="1000">
                <a:solidFill>
                  <a:srgbClr val="1750EB"/>
                </a:solidFill>
              </a:rPr>
              <a:t>1</a:t>
            </a:r>
            <a:r>
              <a:rPr i="1" lang="en" sz="1000">
                <a:solidFill>
                  <a:srgbClr val="080808"/>
                </a:solidFill>
              </a:rPr>
              <a:t>: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read = ser.readline()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read2 = read.decode(</a:t>
            </a:r>
            <a:r>
              <a:rPr b="1" i="1" lang="en" sz="1000">
                <a:solidFill>
                  <a:srgbClr val="008080"/>
                </a:solidFill>
              </a:rPr>
              <a:t>'UTF-8'</a:t>
            </a:r>
            <a:r>
              <a:rPr i="1" lang="en" sz="1000">
                <a:solidFill>
                  <a:srgbClr val="080808"/>
                </a:solidFill>
              </a:rPr>
              <a:t>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read2 = read2.strip(</a:t>
            </a:r>
            <a:r>
              <a:rPr b="1" i="1" lang="en" sz="1000">
                <a:solidFill>
                  <a:srgbClr val="008080"/>
                </a:solidFill>
              </a:rPr>
              <a:t>"</a:t>
            </a:r>
            <a:r>
              <a:rPr i="1" lang="en" sz="1000">
                <a:solidFill>
                  <a:srgbClr val="0037A6"/>
                </a:solidFill>
              </a:rPr>
              <a:t>\n</a:t>
            </a:r>
            <a:r>
              <a:rPr b="1" i="1" lang="en" sz="1000">
                <a:solidFill>
                  <a:srgbClr val="008080"/>
                </a:solidFill>
              </a:rPr>
              <a:t>"</a:t>
            </a:r>
            <a:r>
              <a:rPr i="1" lang="en" sz="1000">
                <a:solidFill>
                  <a:srgbClr val="080808"/>
                </a:solidFill>
              </a:rPr>
              <a:t>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</a:t>
            </a:r>
            <a:r>
              <a:rPr i="1" lang="en" sz="1000">
                <a:solidFill>
                  <a:srgbClr val="0033B3"/>
                </a:solidFill>
              </a:rPr>
              <a:t>if </a:t>
            </a:r>
            <a:r>
              <a:rPr i="1" lang="en" sz="1000">
                <a:solidFill>
                  <a:srgbClr val="080808"/>
                </a:solidFill>
              </a:rPr>
              <a:t>(</a:t>
            </a:r>
            <a:r>
              <a:rPr i="1" lang="en" sz="1000">
                <a:solidFill>
                  <a:srgbClr val="000080"/>
                </a:solidFill>
              </a:rPr>
              <a:t>len</a:t>
            </a:r>
            <a:r>
              <a:rPr i="1" lang="en" sz="1000">
                <a:solidFill>
                  <a:srgbClr val="080808"/>
                </a:solidFill>
              </a:rPr>
              <a:t>(read2) &gt; </a:t>
            </a:r>
            <a:r>
              <a:rPr i="1" lang="en" sz="1000">
                <a:solidFill>
                  <a:srgbClr val="1750EB"/>
                </a:solidFill>
              </a:rPr>
              <a:t>0 </a:t>
            </a:r>
            <a:r>
              <a:rPr i="1" lang="en" sz="1000">
                <a:solidFill>
                  <a:srgbClr val="0033B3"/>
                </a:solidFill>
              </a:rPr>
              <a:t>and </a:t>
            </a:r>
            <a:r>
              <a:rPr i="1" lang="en" sz="1000">
                <a:solidFill>
                  <a:srgbClr val="000080"/>
                </a:solidFill>
              </a:rPr>
              <a:t>len</a:t>
            </a:r>
            <a:r>
              <a:rPr i="1" lang="en" sz="1000">
                <a:solidFill>
                  <a:srgbClr val="080808"/>
                </a:solidFill>
              </a:rPr>
              <a:t>(read2) &lt; </a:t>
            </a:r>
            <a:r>
              <a:rPr i="1" lang="en" sz="1000">
                <a:solidFill>
                  <a:srgbClr val="1750EB"/>
                </a:solidFill>
              </a:rPr>
              <a:t>5</a:t>
            </a:r>
            <a:r>
              <a:rPr i="1" lang="en" sz="1000">
                <a:solidFill>
                  <a:srgbClr val="080808"/>
                </a:solidFill>
              </a:rPr>
              <a:t>):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    read3 = </a:t>
            </a:r>
            <a:r>
              <a:rPr i="1" lang="en" sz="1000">
                <a:solidFill>
                  <a:srgbClr val="000080"/>
                </a:solidFill>
              </a:rPr>
              <a:t>int</a:t>
            </a:r>
            <a:r>
              <a:rPr i="1" lang="en" sz="1000">
                <a:solidFill>
                  <a:srgbClr val="080808"/>
                </a:solidFill>
              </a:rPr>
              <a:t>(read2)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    </a:t>
            </a:r>
            <a:r>
              <a:rPr i="1" lang="en" sz="1000">
                <a:solidFill>
                  <a:srgbClr val="000080"/>
                </a:solidFill>
              </a:rPr>
              <a:t>print</a:t>
            </a:r>
            <a:r>
              <a:rPr i="1" lang="en" sz="1000">
                <a:solidFill>
                  <a:srgbClr val="080808"/>
                </a:solidFill>
              </a:rPr>
              <a:t>(read3)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ani.event_source.stop()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</a:t>
            </a:r>
            <a:r>
              <a:rPr i="1" lang="en" sz="1000">
                <a:solidFill>
                  <a:srgbClr val="0033B3"/>
                </a:solidFill>
              </a:rPr>
              <a:t>for </a:t>
            </a:r>
            <a:r>
              <a:rPr i="1" lang="en" sz="1000">
                <a:solidFill>
                  <a:srgbClr val="080808"/>
                </a:solidFill>
              </a:rPr>
              <a:t>x </a:t>
            </a:r>
            <a:r>
              <a:rPr i="1" lang="en" sz="1000">
                <a:solidFill>
                  <a:srgbClr val="0033B3"/>
                </a:solidFill>
              </a:rPr>
              <a:t>in </a:t>
            </a:r>
            <a:r>
              <a:rPr i="1" lang="en" sz="1000">
                <a:solidFill>
                  <a:srgbClr val="080808"/>
                </a:solidFill>
              </a:rPr>
              <a:t>temp_arr_2: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    ys.append(x)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ys = ys[-x_len:]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line2.set_ydata(ys)</a:t>
            </a:r>
            <a:endParaRPr i="1" sz="1000">
              <a:solidFill>
                <a:srgbClr val="08080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</a:rPr>
              <a:t>    </a:t>
            </a:r>
            <a:r>
              <a:rPr i="1" lang="en" sz="1000">
                <a:solidFill>
                  <a:srgbClr val="0033B3"/>
                </a:solidFill>
              </a:rPr>
              <a:t>return </a:t>
            </a:r>
            <a:r>
              <a:rPr i="1" lang="en" sz="1000">
                <a:solidFill>
                  <a:srgbClr val="080808"/>
                </a:solidFill>
              </a:rPr>
              <a:t>line2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- Python(cnt’d)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ax = fig.add_subplot(</a:t>
            </a:r>
            <a:r>
              <a:rPr i="1" lang="en" sz="1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xs = </a:t>
            </a:r>
            <a:r>
              <a:rPr i="1" lang="en" sz="1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i="1" sz="1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ys = [</a:t>
            </a:r>
            <a:r>
              <a:rPr i="1" lang="en" sz="1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] * x_len</a:t>
            </a:r>
            <a:endParaRPr i="1" sz="1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ax.set_ylim(y_range)</a:t>
            </a:r>
            <a:endParaRPr i="1" sz="1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line2, = ax.plot(xs, ys)</a:t>
            </a:r>
            <a:endParaRPr i="1" sz="1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ani = animation.FuncAnimation(fig, animate, </a:t>
            </a:r>
            <a:r>
              <a:rPr i="1" lang="en" sz="100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rPr>
              <a:t>fargs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=(ys,in_sampler ), </a:t>
            </a:r>
            <a:r>
              <a:rPr i="1" lang="en" sz="1000">
                <a:solidFill>
                  <a:srgbClr val="660099"/>
                </a:solidFill>
                <a:latin typeface="Arial"/>
                <a:ea typeface="Arial"/>
                <a:cs typeface="Arial"/>
                <a:sym typeface="Arial"/>
              </a:rPr>
              <a:t>interval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en" sz="1000">
                <a:solidFill>
                  <a:srgbClr val="1750E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000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5553"/>
          <a:stretch/>
        </p:blipFill>
        <p:spPr>
          <a:xfrm>
            <a:off x="1834325" y="1152425"/>
            <a:ext cx="5383176" cy="381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330825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https://github.com/mahamoussa/EmbeddedProject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2132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AD8232 Heart 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Blue pill, containing the ADC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Usb to TTL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725" y="749825"/>
            <a:ext cx="1703300" cy="17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150" y="2655802"/>
            <a:ext cx="2968424" cy="13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4025" y="702950"/>
            <a:ext cx="1750176" cy="175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Baud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Sampling rate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command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of the one minute worth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Beats per minute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Previous Milestone: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analog ECG signal was converted to digital using the ADC.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Sampled the data at a high sampling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Collected one minute worth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sent to the PC using Uart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600" y="2330825"/>
            <a:ext cx="4741699" cy="25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this milestone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Taking user command as an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Taking baud rate, com port and sampling rate as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interrupts instead of polling for the ADC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time graphing of the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Reading the serial port using pyserial instead of using Tera 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the beat per minute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100 sampling rate: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33804" l="4052" r="51273" t="5809"/>
          <a:stretch/>
        </p:blipFill>
        <p:spPr>
          <a:xfrm>
            <a:off x="311700" y="1690350"/>
            <a:ext cx="3676450" cy="310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600" y="1956875"/>
            <a:ext cx="4680775" cy="24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(cnt’d)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1000 sampling rate: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25" y="1846000"/>
            <a:ext cx="3896050" cy="292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5275"/>
            <a:ext cx="3382925" cy="24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- C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56400" y="1553925"/>
            <a:ext cx="85206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void HAL_UART_RxCpltCallback(UART_HandleTypeDef* huart){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sscanf(rec_val, "%d", &amp;input_rate);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if(input_rate&gt;0x9){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GenerateRate();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flag = 1; 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HAL_UART_AbortReceive_IT(&amp;huart1);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}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else{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HAL_UART_Receive_IT(&amp;huart1,(uint8_t*) rec_val, sizeof(rec_val)); 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}                                          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}</a:t>
            </a:r>
            <a:endParaRPr i="1"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