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7BDD-9624-4A6F-91E4-5C5885A87B61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D6CD-2D65-4D75-BF7C-41812D71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68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7BDD-9624-4A6F-91E4-5C5885A87B61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D6CD-2D65-4D75-BF7C-41812D71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7BDD-9624-4A6F-91E4-5C5885A87B61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D6CD-2D65-4D75-BF7C-41812D71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31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7BDD-9624-4A6F-91E4-5C5885A87B61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D6CD-2D65-4D75-BF7C-41812D71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90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7BDD-9624-4A6F-91E4-5C5885A87B61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D6CD-2D65-4D75-BF7C-41812D71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62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7BDD-9624-4A6F-91E4-5C5885A87B61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D6CD-2D65-4D75-BF7C-41812D71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05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7BDD-9624-4A6F-91E4-5C5885A87B61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D6CD-2D65-4D75-BF7C-41812D71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92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7BDD-9624-4A6F-91E4-5C5885A87B61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D6CD-2D65-4D75-BF7C-41812D71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9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7BDD-9624-4A6F-91E4-5C5885A87B61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D6CD-2D65-4D75-BF7C-41812D71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7BDD-9624-4A6F-91E4-5C5885A87B61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260D6CD-2D65-4D75-BF7C-41812D71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3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7BDD-9624-4A6F-91E4-5C5885A87B61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D6CD-2D65-4D75-BF7C-41812D71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4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7BDD-9624-4A6F-91E4-5C5885A87B61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D6CD-2D65-4D75-BF7C-41812D71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4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7BDD-9624-4A6F-91E4-5C5885A87B61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D6CD-2D65-4D75-BF7C-41812D71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5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7BDD-9624-4A6F-91E4-5C5885A87B61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D6CD-2D65-4D75-BF7C-41812D71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7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7BDD-9624-4A6F-91E4-5C5885A87B61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D6CD-2D65-4D75-BF7C-41812D71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12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7BDD-9624-4A6F-91E4-5C5885A87B61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D6CD-2D65-4D75-BF7C-41812D71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19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7BDD-9624-4A6F-91E4-5C5885A87B61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D6CD-2D65-4D75-BF7C-41812D71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4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5F7BDD-9624-4A6F-91E4-5C5885A87B61}" type="datetimeFigureOut">
              <a:rPr lang="en-US" smtClean="0"/>
              <a:t>24-Nov-17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60D6CD-2D65-4D75-BF7C-41812D71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2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2739" y="873455"/>
            <a:ext cx="9144000" cy="39612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Mahamud Hasan</a:t>
            </a:r>
          </a:p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 1420453042</a:t>
            </a:r>
          </a:p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Serial: 71</a:t>
            </a:r>
          </a:p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Project: Kitchen Environment monitoring system</a:t>
            </a:r>
          </a:p>
          <a:p>
            <a:endParaRPr 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77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264" y="386506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8140" y="1865076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MY GOAL IS TO THE MAINTAIN STANDARD KITCHEN ENVIRONMENT</a:t>
            </a:r>
          </a:p>
          <a:p>
            <a:pPr marL="0" indent="0">
              <a:buNone/>
            </a:pPr>
            <a:r>
              <a:rPr lang="en-US" sz="2800" b="1" dirty="0" smtClean="0"/>
              <a:t>AND IT WILL BE CHECKED BY THE SYSTEM.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THE OUTCOME OF THE PROJECT IS SAFE AND HEALTHY KITCHEN ENVIRONMENT.</a:t>
            </a:r>
          </a:p>
        </p:txBody>
      </p:sp>
    </p:spTree>
    <p:extLst>
      <p:ext uri="{BB962C8B-B14F-4D97-AF65-F5344CB8AC3E}">
        <p14:creationId xmlns:p14="http://schemas.microsoft.com/office/powerpoint/2010/main" val="286191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84" y="1791607"/>
            <a:ext cx="5506218" cy="5066393"/>
          </a:xfrm>
        </p:spPr>
      </p:pic>
      <p:sp>
        <p:nvSpPr>
          <p:cNvPr id="5" name="TextBox 4"/>
          <p:cNvSpPr txBox="1"/>
          <p:nvPr/>
        </p:nvSpPr>
        <p:spPr>
          <a:xfrm>
            <a:off x="2431594" y="709683"/>
            <a:ext cx="3320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929" y="1791607"/>
            <a:ext cx="4039836" cy="50663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11738" y="709683"/>
            <a:ext cx="2327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FLOW Chart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2240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498" y="1408221"/>
            <a:ext cx="5036023" cy="5449779"/>
          </a:xfrm>
        </p:spPr>
      </p:pic>
      <p:sp>
        <p:nvSpPr>
          <p:cNvPr id="5" name="TextBox 4"/>
          <p:cNvSpPr txBox="1"/>
          <p:nvPr/>
        </p:nvSpPr>
        <p:spPr>
          <a:xfrm>
            <a:off x="4278084" y="382137"/>
            <a:ext cx="4349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All Product Cost Details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5659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72" y="1910166"/>
            <a:ext cx="9444249" cy="4549775"/>
          </a:xfrm>
        </p:spPr>
      </p:pic>
      <p:sp>
        <p:nvSpPr>
          <p:cNvPr id="5" name="TextBox 4"/>
          <p:cNvSpPr txBox="1"/>
          <p:nvPr/>
        </p:nvSpPr>
        <p:spPr>
          <a:xfrm>
            <a:off x="4640239" y="1009935"/>
            <a:ext cx="511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Final System Picture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96001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106</TotalTime>
  <Words>56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Corbel</vt:lpstr>
      <vt:lpstr>Times New Roman</vt:lpstr>
      <vt:lpstr>Parallax</vt:lpstr>
      <vt:lpstr>PowerPoint Presentation</vt:lpstr>
      <vt:lpstr>GOAL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mahamud hasan</dc:creator>
  <cp:lastModifiedBy>mahamud hasan</cp:lastModifiedBy>
  <cp:revision>8</cp:revision>
  <dcterms:created xsi:type="dcterms:W3CDTF">2017-11-24T14:29:43Z</dcterms:created>
  <dcterms:modified xsi:type="dcterms:W3CDTF">2017-11-24T16:15:56Z</dcterms:modified>
</cp:coreProperties>
</file>