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58" r:id="rId5"/>
    <p:sldId id="259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5208-1A90-4521-8646-6D639A1F3D9B}" type="datetimeFigureOut">
              <a:rPr lang="en-US" smtClean="0"/>
              <a:t>29-Apr-15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B9F1-C92E-418F-96B6-91F1393E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r>
              <a:rPr lang="en-US" dirty="0" smtClean="0"/>
              <a:t>                        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93" y="1690688"/>
            <a:ext cx="9071013" cy="4486275"/>
          </a:xfrm>
        </p:spPr>
      </p:pic>
    </p:spTree>
    <p:extLst>
      <p:ext uri="{BB962C8B-B14F-4D97-AF65-F5344CB8AC3E}">
        <p14:creationId xmlns:p14="http://schemas.microsoft.com/office/powerpoint/2010/main" val="30955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97" y="1910687"/>
            <a:ext cx="8434316" cy="4517409"/>
          </a:xfrm>
        </p:spPr>
      </p:pic>
    </p:spTree>
    <p:extLst>
      <p:ext uri="{BB962C8B-B14F-4D97-AF65-F5344CB8AC3E}">
        <p14:creationId xmlns:p14="http://schemas.microsoft.com/office/powerpoint/2010/main" val="33282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89711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6600" dirty="0" smtClean="0">
                <a:latin typeface="Bodoni MT Black" panose="02070A03080606020203" pitchFamily="18" charset="0"/>
              </a:rPr>
              <a:t>SNAKE GAME</a:t>
            </a:r>
            <a:endParaRPr lang="en-US" sz="6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latin typeface="Algerian" panose="04020705040A02060702" pitchFamily="82" charset="0"/>
              </a:rPr>
              <a:t>SNAKE GAME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7" y="1690688"/>
            <a:ext cx="8325134" cy="4464452"/>
          </a:xfrm>
        </p:spPr>
      </p:pic>
    </p:spTree>
    <p:extLst>
      <p:ext uri="{BB962C8B-B14F-4D97-AF65-F5344CB8AC3E}">
        <p14:creationId xmlns:p14="http://schemas.microsoft.com/office/powerpoint/2010/main" val="27238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SNAKE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4" y="1869743"/>
            <a:ext cx="8256896" cy="4531057"/>
          </a:xfrm>
        </p:spPr>
      </p:pic>
    </p:spTree>
    <p:extLst>
      <p:ext uri="{BB962C8B-B14F-4D97-AF65-F5344CB8AC3E}">
        <p14:creationId xmlns:p14="http://schemas.microsoft.com/office/powerpoint/2010/main" val="39823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                   SNAKE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2028880"/>
            <a:ext cx="8393373" cy="4240079"/>
          </a:xfrm>
        </p:spPr>
      </p:pic>
    </p:spTree>
    <p:extLst>
      <p:ext uri="{BB962C8B-B14F-4D97-AF65-F5344CB8AC3E}">
        <p14:creationId xmlns:p14="http://schemas.microsoft.com/office/powerpoint/2010/main" val="24778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                   SNAKE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1690688"/>
            <a:ext cx="7888405" cy="4505396"/>
          </a:xfrm>
        </p:spPr>
      </p:pic>
    </p:spTree>
    <p:extLst>
      <p:ext uri="{BB962C8B-B14F-4D97-AF65-F5344CB8AC3E}">
        <p14:creationId xmlns:p14="http://schemas.microsoft.com/office/powerpoint/2010/main" val="8051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SNAKE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9"/>
            <a:ext cx="8256896" cy="4396212"/>
          </a:xfrm>
        </p:spPr>
      </p:pic>
    </p:spTree>
    <p:extLst>
      <p:ext uri="{BB962C8B-B14F-4D97-AF65-F5344CB8AC3E}">
        <p14:creationId xmlns:p14="http://schemas.microsoft.com/office/powerpoint/2010/main" val="41451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>
                <a:latin typeface="Algerian" panose="04020705040A02060702" pitchFamily="82" charset="0"/>
              </a:rPr>
              <a:t> SNAKE </a:t>
            </a:r>
            <a:r>
              <a:rPr lang="en-US" dirty="0" smtClean="0">
                <a:latin typeface="Algerian" panose="04020705040A02060702" pitchFamily="82" charset="0"/>
              </a:rPr>
              <a:t>GAME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1869743"/>
            <a:ext cx="7983939" cy="4490114"/>
          </a:xfrm>
        </p:spPr>
      </p:pic>
    </p:spTree>
    <p:extLst>
      <p:ext uri="{BB962C8B-B14F-4D97-AF65-F5344CB8AC3E}">
        <p14:creationId xmlns:p14="http://schemas.microsoft.com/office/powerpoint/2010/main" val="10228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SNAKE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73" y="1690688"/>
            <a:ext cx="7724633" cy="4505396"/>
          </a:xfrm>
        </p:spPr>
      </p:pic>
    </p:spTree>
    <p:extLst>
      <p:ext uri="{BB962C8B-B14F-4D97-AF65-F5344CB8AC3E}">
        <p14:creationId xmlns:p14="http://schemas.microsoft.com/office/powerpoint/2010/main" val="20981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Bodoni MT Black</vt:lpstr>
      <vt:lpstr>Calibri</vt:lpstr>
      <vt:lpstr>Calibri Light</vt:lpstr>
      <vt:lpstr>Office Theme</vt:lpstr>
      <vt:lpstr>.                                     </vt:lpstr>
      <vt:lpstr>               SNAKE GAME</vt:lpstr>
      <vt:lpstr>                    SNAKE GAME </vt:lpstr>
      <vt:lpstr>                    SNAKE GAME</vt:lpstr>
      <vt:lpstr>                    SNAKE GAME</vt:lpstr>
      <vt:lpstr>                    SNAKE GAME</vt:lpstr>
      <vt:lpstr>                    SNAKE GAME</vt:lpstr>
      <vt:lpstr>                     SNAKE GAME  </vt:lpstr>
      <vt:lpstr>                    SNAKE GAME</vt:lpstr>
      <vt:lpstr>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SNAKE GAME</dc:title>
  <dc:creator>mahamud hasan</dc:creator>
  <cp:lastModifiedBy>mahamud hasan</cp:lastModifiedBy>
  <cp:revision>17</cp:revision>
  <dcterms:created xsi:type="dcterms:W3CDTF">2015-04-29T16:51:04Z</dcterms:created>
  <dcterms:modified xsi:type="dcterms:W3CDTF">2015-04-29T17:26:13Z</dcterms:modified>
</cp:coreProperties>
</file>