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8E42-1690-42C1-8892-C21C5445E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A8759-B055-454A-88A2-1B53BDB11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2308F-BAC7-43E2-A204-969DE35B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FC1-9E74-4B2B-8E00-4B77963DF3F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17748-E1DC-4E48-A528-08C46050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3A529-4B72-41CB-A1CC-228D347D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F7CD-F232-4AA1-AABB-D2588086B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2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CD81-5027-4330-82B2-7825D41F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6D75B-E514-4DCA-88F4-1053F0755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EE054-8064-46CE-BFEE-356AEB69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FC1-9E74-4B2B-8E00-4B77963DF3F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8FF29-698C-4962-A88F-98C55322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D745-2688-4439-A456-1401CBA3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F7CD-F232-4AA1-AABB-D2588086B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4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DDCEF-E9D1-4389-9BFE-21427B445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0418C-CBCC-4225-B5D1-79010C0C3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F7D50-25E2-4BE3-890C-B3B7D851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FC1-9E74-4B2B-8E00-4B77963DF3F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FA607-E7F8-49F4-829F-8BD2508B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EEE74-543E-40B0-841B-AF7C6114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F7CD-F232-4AA1-AABB-D2588086B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2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EA66-1EC7-44F2-A32D-FFF5CA8A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160C3-6F97-42F3-9B9E-02CFB24B5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43DBC-3162-4378-90AB-D576EBCC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FC1-9E74-4B2B-8E00-4B77963DF3F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81CE9-6E98-436A-B7F1-F28AA994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3F9FC-7F25-4162-AA52-FFE65ED6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F7CD-F232-4AA1-AABB-D2588086B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8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B4D1-50E7-4006-8785-AF0E9FB2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56A98-C5F0-49F3-AC8B-BE9ED1C12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2DE4C-D775-4C96-932B-458D2870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FC1-9E74-4B2B-8E00-4B77963DF3F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BF015-8E72-4A11-AD3A-8FEE7757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6465-4D58-4F7C-8C75-09C78072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F7CD-F232-4AA1-AABB-D2588086B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5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DE7A-18EC-452F-9A7E-BAE294C1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220FF-065F-4203-915E-1C289A318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74506-09EE-44EB-A814-4706E2955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6620F-B81B-4D73-B0AB-744F9C381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FC1-9E74-4B2B-8E00-4B77963DF3F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5FE2D-23C9-4BC7-B50E-F81640C6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174E8-0015-4C71-8236-5EE5AAEF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F7CD-F232-4AA1-AABB-D2588086B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6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B8C7-03FE-4585-8109-BA21BA0B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B0F3B-0E3D-4964-9F21-8067699D4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D3484-A590-475B-AB1A-4ED0AB247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8CCA8-4D25-49C4-B512-7001E9879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74814-8A7B-40FD-91D0-CE82DE135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96709-41B7-43A7-A346-503C0954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FC1-9E74-4B2B-8E00-4B77963DF3F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5E84A4-DCD2-4DAE-82BB-160E5025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093CD-2DE5-4904-844A-945510D6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F7CD-F232-4AA1-AABB-D2588086B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6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BC4E-690F-419B-99D4-102DC418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7C2CB-C5C0-4146-B3F6-FCD3D6A7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FC1-9E74-4B2B-8E00-4B77963DF3F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3714E-E747-480F-85AA-7B46EC1B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2BE0A-5B77-4566-8C44-01A8808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F7CD-F232-4AA1-AABB-D2588086B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2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7313E-20C3-4EA1-B3A0-8DD955BE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FC1-9E74-4B2B-8E00-4B77963DF3F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ECA5D-55B9-4988-B5BD-4509266D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CEFAB-92A5-45B6-9D8A-96AA9268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F7CD-F232-4AA1-AABB-D2588086B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0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85CD-238C-4E2F-8054-E146F252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D1B98-F823-4D80-85F4-F19F8724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5D3DE-65D3-40E8-8427-3CEE523A6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D6DF0-D88A-4208-B6C8-C0BA8287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FC1-9E74-4B2B-8E00-4B77963DF3F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155AE-492A-458B-92F9-492B2A8B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17E28-08DC-4456-8A8B-3D3D0DD3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F7CD-F232-4AA1-AABB-D2588086B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10AF-D7CF-4E21-8228-2FCB0657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86C845-41F7-407E-ACCD-710DEAD1A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24BEF-F800-48CB-BD84-9E64D125E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E0178-5953-4266-BD73-95E4BDBF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1FC1-9E74-4B2B-8E00-4B77963DF3F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90FBD-1338-46D3-B3B1-D487673D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F5BA2-0E16-41F0-A0D9-86122E64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F7CD-F232-4AA1-AABB-D2588086B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2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A6111-FCDD-4A9E-B3A5-8D251E9A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B9EDF-96DA-45D6-8514-CC4BA1C3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DACF4-F08F-44B1-943E-1562B6026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E1FC1-9E74-4B2B-8E00-4B77963DF3F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82A06-FF22-43C7-881E-3E05873CE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004D7-2D84-4449-ABB7-A6B07FA6C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FF7CD-F232-4AA1-AABB-D2588086B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555DC2-52C3-485B-9E5A-1FF2FC839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Amazon Review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D639B-CA04-4A77-9497-B8A6F3E1E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Mahan Abbasian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815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C2E39B0E-241D-425A-882E-B19FE266A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212268" cy="8212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Objectives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8A0B33E-80DF-4B00-BC6A-B9C113C9E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1139"/>
            <a:ext cx="9144000" cy="359449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Identify whether a review is positive (above 3 stars) or negative (3 stars or below) based on review text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common characteristic of botted reviews (spam reviews made by bots) is that the review text and the given star rating may not match 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Train model to identify if the sentiment of the review and the given star rating match 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can act as another step of validation against botted reviews</a:t>
            </a:r>
          </a:p>
        </p:txBody>
      </p:sp>
    </p:spTree>
    <p:extLst>
      <p:ext uri="{BB962C8B-B14F-4D97-AF65-F5344CB8AC3E}">
        <p14:creationId xmlns:p14="http://schemas.microsoft.com/office/powerpoint/2010/main" val="237095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C2E39B0E-241D-425A-882E-B19FE266A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212268" cy="8212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Method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8A0B33E-80DF-4B00-BC6A-B9C113C9E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01663"/>
            <a:ext cx="9144000" cy="373397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Obtain dataset of Amazon reviews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Convert star ratings to binary categories: greater than 3 stars is positive while 3 stars and below is negative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Isolate review text and then preprocess: Index, tokenize, remove </a:t>
            </a:r>
            <a:r>
              <a:rPr lang="en-US" dirty="0" err="1"/>
              <a:t>stopwords</a:t>
            </a:r>
            <a:r>
              <a:rPr lang="en-US" dirty="0"/>
              <a:t>, and hash the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Select model and train on training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Evaluate model on testing data and receive classification metrics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Compare model with others</a:t>
            </a:r>
          </a:p>
        </p:txBody>
      </p:sp>
    </p:spTree>
    <p:extLst>
      <p:ext uri="{BB962C8B-B14F-4D97-AF65-F5344CB8AC3E}">
        <p14:creationId xmlns:p14="http://schemas.microsoft.com/office/powerpoint/2010/main" val="256348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C2E39B0E-241D-425A-882E-B19FE266A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212268" cy="8212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Metrics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8A0B33E-80DF-4B00-BC6A-B9C113C9E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01663"/>
            <a:ext cx="9144000" cy="373397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Naïve Bayes Model: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Test accuracy: 85.4%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Confusion Matrix Results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TP: 385639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TN: 66558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FP: 65032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FN: 19761</a:t>
            </a:r>
          </a:p>
          <a:p>
            <a:pPr lvl="2" algn="l"/>
            <a:endParaRPr lang="en-US" dirty="0"/>
          </a:p>
          <a:p>
            <a:pPr lvl="2" algn="l"/>
            <a:r>
              <a:rPr lang="en-US" dirty="0"/>
              <a:t>Precision: .856</a:t>
            </a:r>
          </a:p>
          <a:p>
            <a:pPr lvl="2" algn="l"/>
            <a:r>
              <a:rPr lang="en-US" dirty="0"/>
              <a:t>Recall: .951</a:t>
            </a:r>
          </a:p>
        </p:txBody>
      </p:sp>
    </p:spTree>
    <p:extLst>
      <p:ext uri="{BB962C8B-B14F-4D97-AF65-F5344CB8AC3E}">
        <p14:creationId xmlns:p14="http://schemas.microsoft.com/office/powerpoint/2010/main" val="70538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C2E39B0E-241D-425A-882E-B19FE266A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212268" cy="8212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Metrics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8A0B33E-80DF-4B00-BC6A-B9C113C9E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01663"/>
            <a:ext cx="9144000" cy="373397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4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C2E39B0E-241D-425A-882E-B19FE266A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212268" cy="8212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8A0B33E-80DF-4B00-BC6A-B9C113C9E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01663"/>
            <a:ext cx="9144000" cy="373397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Naïve Bayes model performed relatively well on the testing set with around 86% accuracy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Naïve Bayes model has a rather high recall at .95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evaluation can be used to see if the sentiment of the review text and the actual star rating match 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Mismatches (such as negative review text with a positive star rating) can indicate spam or bot reviews</a:t>
            </a:r>
          </a:p>
        </p:txBody>
      </p:sp>
    </p:spTree>
    <p:extLst>
      <p:ext uri="{BB962C8B-B14F-4D97-AF65-F5344CB8AC3E}">
        <p14:creationId xmlns:p14="http://schemas.microsoft.com/office/powerpoint/2010/main" val="360281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252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Amazon Review Sentiment Analysis</vt:lpstr>
      <vt:lpstr>Objectives</vt:lpstr>
      <vt:lpstr>Method</vt:lpstr>
      <vt:lpstr>Metrics</vt:lpstr>
      <vt:lpstr>Metrics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 Sentiment Analysis</dc:title>
  <dc:creator>Abbasian, Mahan</dc:creator>
  <cp:lastModifiedBy>Abbasian, Mahan</cp:lastModifiedBy>
  <cp:revision>1</cp:revision>
  <dcterms:created xsi:type="dcterms:W3CDTF">2023-03-31T15:30:51Z</dcterms:created>
  <dcterms:modified xsi:type="dcterms:W3CDTF">2023-03-31T16:17:54Z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2023-03-31T15:30:51Z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f270dcb2-aeae-4a1d-9490-c5486fc13784</vt:lpwstr>
  </property>
  <property fmtid="{D5CDD505-2E9C-101B-9397-08002B2CF9AE}" pid="8" name="MSIP_Label_ea60d57e-af5b-4752-ac57-3e4f28ca11dc_ContentBits">
    <vt:lpwstr>0</vt:lpwstr>
  </property>
</Properties>
</file>