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78" r:id="rId24"/>
    <p:sldId id="279" r:id="rId25"/>
    <p:sldId id="281" r:id="rId26"/>
    <p:sldId id="283" r:id="rId27"/>
    <p:sldId id="282" r:id="rId28"/>
    <p:sldId id="280" r:id="rId29"/>
    <p:sldId id="272" r:id="rId30"/>
    <p:sldId id="273" r:id="rId31"/>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9" d="100"/>
          <a:sy n="69" d="100"/>
        </p:scale>
        <p:origin x="-1188"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6/26/2014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6/26/2014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6/26/2014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6/26/2014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6/26/2014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6/26/2014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6/26/2014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model </a:t>
            </a:r>
            <a:r>
              <a:rPr lang="en-US" dirty="0" err="1" smtClean="0"/>
              <a:t>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16489</TotalTime>
  <Words>818</Words>
  <Application>Microsoft Office PowerPoint</Application>
  <PresentationFormat>Custom</PresentationFormat>
  <Paragraphs>158</Paragraphs>
  <Slides>30</Slides>
  <Notes>18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Errors</vt:lpstr>
      <vt:lpstr>Exceptions</vt:lpstr>
      <vt:lpstr>Threads</vt:lpstr>
      <vt:lpstr>Java model model</vt:lpstr>
      <vt:lpstr>Java threads – Memory model      </vt:lpstr>
      <vt:lpstr>PowerPoint Presentation</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30</cp:revision>
  <dcterms:modified xsi:type="dcterms:W3CDTF">2014-06-26T01:00:50Z</dcterms:modified>
</cp:coreProperties>
</file>