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11/11/2014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11/11/2014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11/11/2014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11/11/2014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11/11/2014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11/11/2014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11/11/2014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651000" y="390525"/>
            <a:ext cx="8509000" cy="84455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JAVA, JEE Training Demo</a:t>
            </a: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a:t>Harinath Mallepally</a:t>
            </a:r>
          </a:p>
          <a:p>
            <a:pPr marL="0" marR="0" indent="0" algn="l" rtl="0">
              <a:lnSpc>
                <a:spcPct val="120139"/>
              </a:lnSpc>
              <a:spcBef>
                <a:spcPts val="0"/>
              </a:spcBef>
              <a:spcAft>
                <a:spcPts val="0"/>
              </a:spcAft>
              <a:buNone/>
            </a:pPr>
            <a:r>
              <a:rPr lang="en-US" sz="2000"/>
              <a:t>harinath@careerscale.in</a:t>
            </a:r>
          </a:p>
          <a:p>
            <a:endParaRPr lang="en-US" sz="200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
        <p:nvSpPr>
          <p:cNvPr id="22" name="Shape 22"/>
          <p:cNvSpPr/>
          <p:nvPr/>
        </p:nvSpPr>
        <p:spPr>
          <a:xfrm>
            <a:off x="3169100" y="2340650"/>
            <a:ext cx="3577500" cy="2240524"/>
          </a:xfrm>
          <a:prstGeom prst="rect">
            <a:avLst/>
          </a:prstGeom>
          <a:blipFill>
            <a:blip r:embed="rId3"/>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2032000"/>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UI development – Swings  </a:t>
            </a:r>
          </a:p>
          <a:p>
            <a:pPr marL="825492" lvl="1" indent="-388052">
              <a:lnSpc>
                <a:spcPct val="95000"/>
              </a:lnSpc>
              <a:buClr>
                <a:srgbClr val="000000"/>
              </a:buClr>
              <a:buSzPct val="100694"/>
              <a:buFont typeface="Arial"/>
              <a:buChar char="•"/>
            </a:pPr>
            <a:r>
              <a:rPr lang="en-US" sz="2700" dirty="0"/>
              <a:t>JDBC</a:t>
            </a:r>
          </a:p>
        </p:txBody>
      </p:sp>
      <p:sp>
        <p:nvSpPr>
          <p:cNvPr id="149" name="Shape 149"/>
          <p:cNvSpPr txBox="1"/>
          <p:nvPr/>
        </p:nvSpPr>
        <p:spPr>
          <a:xfrm>
            <a:off x="5334000" y="2032001"/>
            <a:ext cx="4826000" cy="5067652"/>
          </a:xfrm>
          <a:prstGeom prst="rect">
            <a:avLst/>
          </a:prstGeom>
          <a:noFill/>
          <a:ln>
            <a:noFill/>
          </a:ln>
        </p:spPr>
        <p:txBody>
          <a:bodyPr lIns="0" tIns="0" rIns="0" bIns="0" anchor="t" anchorCtr="0">
            <a:noAutofit/>
          </a:bodyPr>
          <a:lstStyle/>
          <a:p>
            <a:pPr marL="507995" lvl="1" indent="-380996">
              <a:lnSpc>
                <a:spcPct val="95000"/>
              </a:lnSpc>
              <a:buClr>
                <a:srgbClr val="000000"/>
              </a:buClr>
              <a:buSzPct val="100694"/>
              <a:buFont typeface="Arial"/>
              <a:buChar char="•"/>
            </a:pPr>
            <a:r>
              <a:rPr lang="en-US" sz="2700"/>
              <a:t>Introduction to web</a:t>
            </a:r>
          </a:p>
          <a:p>
            <a:pPr marL="507995" lvl="1" indent="-380996">
              <a:lnSpc>
                <a:spcPct val="95000"/>
              </a:lnSpc>
              <a:buClr>
                <a:srgbClr val="000000"/>
              </a:buClr>
              <a:buSzPct val="100694"/>
              <a:buFont typeface="Arial"/>
              <a:buChar char="•"/>
            </a:pPr>
            <a:r>
              <a:rPr lang="en-US" sz="2700"/>
              <a:t>HTML </a:t>
            </a:r>
          </a:p>
          <a:p>
            <a:pPr marL="507995" lvl="1" indent="-380996">
              <a:lnSpc>
                <a:spcPct val="95000"/>
              </a:lnSpc>
              <a:buClr>
                <a:srgbClr val="000000"/>
              </a:buClr>
              <a:buSzPct val="100694"/>
              <a:buFont typeface="Arial"/>
              <a:buChar char="•"/>
            </a:pPr>
            <a:r>
              <a:rPr lang="en-US" sz="2700"/>
              <a:t>Servlets</a:t>
            </a:r>
          </a:p>
          <a:p>
            <a:pPr marL="507995" lvl="1" indent="-380996">
              <a:lnSpc>
                <a:spcPct val="95000"/>
              </a:lnSpc>
              <a:buClr>
                <a:srgbClr val="000000"/>
              </a:buClr>
              <a:buSzPct val="100694"/>
              <a:buFont typeface="Arial"/>
              <a:buChar char="•"/>
            </a:pPr>
            <a:r>
              <a:rPr lang="en-US" sz="2700"/>
              <a:t>JSP</a:t>
            </a:r>
          </a:p>
          <a:p>
            <a:pPr marL="507995" lvl="1" indent="-380996">
              <a:lnSpc>
                <a:spcPct val="95000"/>
              </a:lnSpc>
              <a:buClr>
                <a:srgbClr val="000000"/>
              </a:buClr>
              <a:buSzPct val="100694"/>
              <a:buFont typeface="Arial"/>
              <a:buChar char="•"/>
            </a:pPr>
            <a:r>
              <a:rPr lang="en-US" sz="2700"/>
              <a:t>Simple dynamic web application</a:t>
            </a:r>
          </a:p>
          <a:p>
            <a:pPr marL="507995" lvl="1" indent="-380996">
              <a:lnSpc>
                <a:spcPct val="95000"/>
              </a:lnSpc>
              <a:buClr>
                <a:srgbClr val="000000"/>
              </a:buClr>
              <a:buSzPct val="100694"/>
              <a:buFont typeface="Arial"/>
              <a:buChar char="•"/>
            </a:pPr>
            <a:r>
              <a:rPr lang="en-US" sz="2700"/>
              <a:t>Introduction to struts</a:t>
            </a:r>
          </a:p>
          <a:p>
            <a:pPr marL="507995" lvl="1" indent="-380996">
              <a:lnSpc>
                <a:spcPct val="95000"/>
              </a:lnSpc>
              <a:buClr>
                <a:srgbClr val="000000"/>
              </a:buClr>
              <a:buSzPct val="100694"/>
              <a:buFont typeface="Arial"/>
              <a:buChar char="•"/>
            </a:pPr>
            <a:r>
              <a:rPr lang="en-US" sz="2700"/>
              <a:t>Intro. to Hibernate - Optional</a:t>
            </a:r>
          </a:p>
          <a:p>
            <a:pPr marL="507995" lvl="1" indent="-380996">
              <a:lnSpc>
                <a:spcPct val="95000"/>
              </a:lnSpc>
              <a:buClr>
                <a:srgbClr val="000000"/>
              </a:buClr>
              <a:buSzPct val="100694"/>
              <a:buFont typeface="Arial"/>
              <a:buChar char="•"/>
            </a:pPr>
            <a:r>
              <a:rPr lang="en-US" sz="2700"/>
              <a:t>Introduction to Spring - Optional</a:t>
            </a:r>
          </a:p>
          <a:p>
            <a:pPr marL="507995" lvl="1" indent="-380996">
              <a:lnSpc>
                <a:spcPct val="95000"/>
              </a:lnSpc>
              <a:buClr>
                <a:srgbClr val="000000"/>
              </a:buClr>
              <a:buSzPct val="100694"/>
              <a:buFont typeface="Arial"/>
              <a:buChar char="•"/>
            </a:pPr>
            <a:r>
              <a:rPr lang="en-US" sz="2700"/>
              <a:t> Web services – Optional</a:t>
            </a:r>
          </a:p>
          <a:p>
            <a:pPr marL="507995" lvl="1" indent="-380996">
              <a:lnSpc>
                <a:spcPct val="95000"/>
              </a:lnSpc>
              <a:buClr>
                <a:srgbClr val="000000"/>
              </a:buClr>
              <a:buSzPct val="100694"/>
              <a:buFont typeface="Arial"/>
              <a:buChar char="•"/>
            </a:pPr>
            <a:r>
              <a:rPr lang="en-US" sz="2700"/>
              <a:t>Unit testing – Junit/Test NG  - Optional</a:t>
            </a:r>
          </a:p>
        </p:txBody>
      </p:sp>
    </p:spTree>
    <p:extLst>
      <p:ext uri="{BB962C8B-B14F-4D97-AF65-F5344CB8AC3E}">
        <p14:creationId xmlns:p14="http://schemas.microsoft.com/office/powerpoint/2010/main" val="56300588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 Java</a:t>
            </a: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a:solidFill>
                  <a:schemeClr val="dk1"/>
                </a:solidFill>
              </a:rPr>
              <a:t>
JDK 1.0  -  23</a:t>
            </a:r>
            <a:r>
              <a:rPr lang="en-US" sz="2000" baseline="30000">
                <a:solidFill>
                  <a:schemeClr val="dk1"/>
                </a:solidFill>
              </a:rPr>
              <a:t>rd</a:t>
            </a:r>
            <a:r>
              <a:rPr lang="en-US" sz="2000">
                <a:solidFill>
                  <a:schemeClr val="dk1"/>
                </a:solidFill>
              </a:rPr>
              <a:t> Jan 1996 (code named as </a:t>
            </a:r>
            <a:r>
              <a:rPr lang="en-US" sz="2000" b="1" i="1">
                <a:solidFill>
                  <a:schemeClr val="dk1"/>
                </a:solidFill>
              </a:rPr>
              <a:t>Oak</a:t>
            </a:r>
            <a:r>
              <a:rPr lang="en-US" sz="2000">
                <a:solidFill>
                  <a:schemeClr val="dk1"/>
                </a:solidFill>
              </a:rPr>
              <a:t>)</a:t>
            </a:r>
          </a:p>
          <a:p>
            <a:endParaRPr lang="en-US" sz="2000">
              <a:solidFill>
                <a:schemeClr val="dk1"/>
              </a:solidFill>
            </a:endParaRPr>
          </a:p>
          <a:p>
            <a:pPr>
              <a:buSzPct val="25000"/>
            </a:pPr>
            <a:r>
              <a:rPr lang="en-US" sz="2000">
                <a:solidFill>
                  <a:schemeClr val="dk1"/>
                </a:solidFill>
              </a:rPr>
              <a:t>JDK 1.1  19</a:t>
            </a:r>
            <a:r>
              <a:rPr lang="en-US" sz="2000" baseline="30000">
                <a:solidFill>
                  <a:schemeClr val="dk1"/>
                </a:solidFill>
              </a:rPr>
              <a:t>TH</a:t>
            </a:r>
            <a:r>
              <a:rPr lang="en-US" sz="2000">
                <a:solidFill>
                  <a:schemeClr val="dk1"/>
                </a:solidFill>
              </a:rPr>
              <a:t> Feb 1997</a:t>
            </a:r>
          </a:p>
          <a:p>
            <a:endParaRPr lang="en-US" sz="2000">
              <a:solidFill>
                <a:schemeClr val="dk1"/>
              </a:solidFill>
            </a:endParaRPr>
          </a:p>
          <a:p>
            <a:pPr>
              <a:buSzPct val="25000"/>
            </a:pPr>
            <a:r>
              <a:rPr lang="en-US" sz="2000">
                <a:solidFill>
                  <a:schemeClr val="dk1"/>
                </a:solidFill>
              </a:rPr>
              <a:t>JDK 1.2  8</a:t>
            </a:r>
            <a:r>
              <a:rPr lang="en-US" sz="2000" baseline="30000">
                <a:solidFill>
                  <a:schemeClr val="dk1"/>
                </a:solidFill>
              </a:rPr>
              <a:t>Th</a:t>
            </a:r>
            <a:r>
              <a:rPr lang="en-US" sz="2000">
                <a:solidFill>
                  <a:schemeClr val="dk1"/>
                </a:solidFill>
              </a:rPr>
              <a:t> Dec 1998 (</a:t>
            </a:r>
            <a:r>
              <a:rPr lang="en-US" sz="2000" b="1" i="1">
                <a:solidFill>
                  <a:schemeClr val="dk1"/>
                </a:solidFill>
              </a:rPr>
              <a:t>Playground</a:t>
            </a:r>
            <a:r>
              <a:rPr lang="en-US" sz="2000">
                <a:solidFill>
                  <a:schemeClr val="dk1"/>
                </a:solidFill>
              </a:rPr>
              <a:t>)</a:t>
            </a:r>
          </a:p>
          <a:p>
            <a:endParaRPr lang="en-US" sz="2000">
              <a:solidFill>
                <a:schemeClr val="dk1"/>
              </a:solidFill>
            </a:endParaRPr>
          </a:p>
          <a:p>
            <a:pPr>
              <a:buSzPct val="25000"/>
            </a:pPr>
            <a:r>
              <a:rPr lang="en-US" sz="2000">
                <a:solidFill>
                  <a:schemeClr val="dk1"/>
                </a:solidFill>
              </a:rPr>
              <a:t>JDK 1.3 8</a:t>
            </a:r>
            <a:r>
              <a:rPr lang="en-US" sz="2000" baseline="30000">
                <a:solidFill>
                  <a:schemeClr val="dk1"/>
                </a:solidFill>
              </a:rPr>
              <a:t>th</a:t>
            </a:r>
            <a:r>
              <a:rPr lang="en-US" sz="2000">
                <a:solidFill>
                  <a:schemeClr val="dk1"/>
                </a:solidFill>
              </a:rPr>
              <a:t> May 2000 (</a:t>
            </a:r>
            <a:r>
              <a:rPr lang="en-US" sz="2000" b="1" i="1">
                <a:solidFill>
                  <a:schemeClr val="dk1"/>
                </a:solidFill>
              </a:rPr>
              <a:t>Kestrel</a:t>
            </a:r>
            <a:r>
              <a:rPr lang="en-US" sz="2000">
                <a:solidFill>
                  <a:schemeClr val="dk1"/>
                </a:solidFill>
              </a:rPr>
              <a:t>)</a:t>
            </a:r>
          </a:p>
          <a:p>
            <a:endParaRPr lang="en-US" sz="2000">
              <a:solidFill>
                <a:schemeClr val="dk1"/>
              </a:solidFill>
            </a:endParaRPr>
          </a:p>
          <a:p>
            <a:pPr>
              <a:buSzPct val="25000"/>
            </a:pPr>
            <a:r>
              <a:rPr lang="en-US" sz="2000">
                <a:solidFill>
                  <a:schemeClr val="dk1"/>
                </a:solidFill>
              </a:rPr>
              <a:t>JJDK 1.4 6</a:t>
            </a:r>
            <a:r>
              <a:rPr lang="en-US" sz="2000" baseline="30000">
                <a:solidFill>
                  <a:schemeClr val="dk1"/>
                </a:solidFill>
              </a:rPr>
              <a:t>th</a:t>
            </a:r>
            <a:r>
              <a:rPr lang="en-US" sz="2000">
                <a:solidFill>
                  <a:schemeClr val="dk1"/>
                </a:solidFill>
              </a:rPr>
              <a:t> Feb 2002 (</a:t>
            </a:r>
            <a:r>
              <a:rPr lang="en-US" sz="2000" b="1" i="1">
                <a:solidFill>
                  <a:schemeClr val="dk1"/>
                </a:solidFill>
              </a:rPr>
              <a:t>Merlin</a:t>
            </a:r>
            <a:r>
              <a:rPr lang="en-US" sz="2000">
                <a:solidFill>
                  <a:schemeClr val="dk1"/>
                </a:solidFill>
              </a:rPr>
              <a:t>)</a:t>
            </a:r>
          </a:p>
          <a:p>
            <a:endParaRPr lang="en-US" sz="2000">
              <a:solidFill>
                <a:schemeClr val="dk1"/>
              </a:solidFill>
            </a:endParaRPr>
          </a:p>
          <a:p>
            <a:pPr>
              <a:buSzPct val="25000"/>
            </a:pPr>
            <a:r>
              <a:rPr lang="en-US" sz="2000">
                <a:solidFill>
                  <a:schemeClr val="dk1"/>
                </a:solidFill>
              </a:rPr>
              <a:t>JDK  5.0  30</a:t>
            </a:r>
            <a:r>
              <a:rPr lang="en-US" sz="2000" baseline="30000">
                <a:solidFill>
                  <a:schemeClr val="dk1"/>
                </a:solidFill>
              </a:rPr>
              <a:t>th</a:t>
            </a:r>
            <a:r>
              <a:rPr lang="en-US" sz="2000">
                <a:solidFill>
                  <a:schemeClr val="dk1"/>
                </a:solidFill>
              </a:rPr>
              <a:t> Sept 2004 (</a:t>
            </a:r>
            <a:r>
              <a:rPr lang="en-US" sz="2000" b="1" i="1">
                <a:solidFill>
                  <a:schemeClr val="dk1"/>
                </a:solidFill>
              </a:rPr>
              <a:t>Tiger</a:t>
            </a:r>
            <a:r>
              <a:rPr lang="en-US" sz="2000">
                <a:solidFill>
                  <a:schemeClr val="dk1"/>
                </a:solidFill>
              </a:rPr>
              <a:t>)</a:t>
            </a:r>
          </a:p>
          <a:p>
            <a:endParaRPr lang="en-US" sz="2000">
              <a:solidFill>
                <a:schemeClr val="dk1"/>
              </a:solidFill>
            </a:endParaRPr>
          </a:p>
          <a:p>
            <a:pPr>
              <a:buSzPct val="25000"/>
            </a:pPr>
            <a:r>
              <a:rPr lang="en-US" sz="2000">
                <a:solidFill>
                  <a:schemeClr val="dk1"/>
                </a:solidFill>
              </a:rPr>
              <a:t>JDK 6  11 De 2006 (</a:t>
            </a:r>
            <a:r>
              <a:rPr lang="en-US" sz="2000" b="1" i="1">
                <a:solidFill>
                  <a:schemeClr val="dk1"/>
                </a:solidFill>
              </a:rPr>
              <a:t>Mustang</a:t>
            </a:r>
            <a:r>
              <a:rPr lang="en-US" sz="2000">
                <a:solidFill>
                  <a:schemeClr val="dk1"/>
                </a:solidFill>
              </a:rPr>
              <a:t>)</a:t>
            </a:r>
          </a:p>
          <a:p>
            <a:endParaRPr lang="en-US" sz="2000">
              <a:solidFill>
                <a:schemeClr val="dk1"/>
              </a:solidFill>
            </a:endParaRPr>
          </a:p>
          <a:p>
            <a:pPr>
              <a:buSzPct val="25000"/>
            </a:pPr>
            <a:r>
              <a:rPr lang="en-US" sz="2000">
                <a:solidFill>
                  <a:schemeClr val="dk1"/>
                </a:solidFill>
              </a:rPr>
              <a:t>JDK 7   07 July 2011 (</a:t>
            </a:r>
            <a:r>
              <a:rPr lang="en-US" sz="2000" b="1" i="1">
                <a:solidFill>
                  <a:schemeClr val="dk1"/>
                </a:solidFill>
              </a:rPr>
              <a:t>Dolphin</a:t>
            </a:r>
            <a:r>
              <a:rPr lang="en-US" sz="200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8040</TotalTime>
  <Words>703</Words>
  <Application>Microsoft Office PowerPoint</Application>
  <PresentationFormat>Custom</PresentationFormat>
  <Paragraphs>131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JAVA, JEE Training Demo</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Development Tools</vt:lpstr>
      <vt:lpstr>Projects - Java</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cp:lastModifiedBy>harinath</cp:lastModifiedBy>
  <cp:revision>7</cp:revision>
  <dcterms:modified xsi:type="dcterms:W3CDTF">2014-11-11T05:13:24Z</dcterms:modified>
</cp:coreProperties>
</file>