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8116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JDBC </a:t>
            </a:r>
          </a:p>
          <a:p>
            <a:pPr>
              <a:buNone/>
            </a:pPr>
            <a:r>
              <a:rPr lang="en" sz="4800"/>
              <a:t>Java Database Connectivity API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Harinath Mallepally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Basics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import java.sql.*;</a:t>
            </a:r>
          </a:p>
          <a:p>
            <a:pPr lvl="0" rtl="0">
              <a:buNone/>
            </a:pPr>
            <a:r>
              <a:rPr lang="en"/>
              <a:t>Connection</a:t>
            </a:r>
          </a:p>
          <a:p>
            <a:pPr lvl="0" rtl="0">
              <a:buNone/>
            </a:pPr>
            <a:r>
              <a:rPr lang="en"/>
              <a:t>Statement/PreparedStatement/CallableStatement</a:t>
            </a:r>
          </a:p>
          <a:p>
            <a:pPr lvl="0" rtl="0">
              <a:buNone/>
            </a:pPr>
            <a:r>
              <a:rPr lang="en"/>
              <a:t>ResultSet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Procedures and functions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You can write logic at the database level. </a:t>
            </a:r>
          </a:p>
          <a:p>
            <a:pPr lvl="0" rtl="0">
              <a:buNone/>
            </a:pPr>
            <a:r>
              <a:rPr lang="en"/>
              <a:t>Standard SQL  doesn't support scope for programming logic. Procedures and functions are  extensions to support logic.</a:t>
            </a:r>
          </a:p>
          <a:p>
            <a:pPr lvl="0" rtl="0">
              <a:buNone/>
            </a:pPr>
            <a:r>
              <a:rPr lang="en"/>
              <a:t>for simpler logic we use functions. functions have a return type where as procedures do not.</a:t>
            </a:r>
          </a:p>
          <a:p>
            <a:pPr lvl="0" rtl="0">
              <a:buNone/>
            </a:pPr>
            <a:r>
              <a:rPr lang="en"/>
              <a:t>procedures support IN, OUT, INOUT parameters.  OUT parameters allow you to return multiple values.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procedure - steps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Default delimiter is ;  because we use it in regular SQL statement and because stored procedure needs lot of regular SQL statements, we need to re-define default delimiter to something else, here we go for //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procedure has IN, OUT, INOUT parameters</a:t>
            </a:r>
          </a:p>
          <a:p>
            <a:endParaRPr lang="en"/>
          </a:p>
          <a:p>
            <a:pPr>
              <a:buNone/>
            </a:pPr>
            <a:r>
              <a:rPr lang="en"/>
              <a:t>See the java code on how to call a procedure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Procedure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57200" y="1600200"/>
            <a:ext cx="8820150" cy="40680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3893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JDBC Drivers</a:t>
            </a:r>
          </a:p>
        </p:txBody>
      </p:sp>
      <p:sp>
        <p:nvSpPr>
          <p:cNvPr id="84" name="Shape 84"/>
          <p:cNvSpPr/>
          <p:nvPr/>
        </p:nvSpPr>
        <p:spPr>
          <a:xfrm>
            <a:off x="962850" y="1479390"/>
            <a:ext cx="7296743" cy="50885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173323"/>
            <a:ext cx="9143999" cy="65113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(4:3)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Theme</vt:lpstr>
      <vt:lpstr>Custom Theme</vt:lpstr>
      <vt:lpstr>JDBC  Java Database Connectivity API</vt:lpstr>
      <vt:lpstr>Basics</vt:lpstr>
      <vt:lpstr>Procedures and functions</vt:lpstr>
      <vt:lpstr>procedure - steps</vt:lpstr>
      <vt:lpstr>Procedure</vt:lpstr>
      <vt:lpstr>JDBC Drivers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 Java Database Connectivity API</dc:title>
  <dc:creator>harinath</dc:creator>
  <cp:lastModifiedBy>harinath</cp:lastModifiedBy>
  <cp:revision>1</cp:revision>
  <dcterms:modified xsi:type="dcterms:W3CDTF">2013-11-01T00:56:25Z</dcterms:modified>
</cp:coreProperties>
</file>