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E324-E4C7-40AD-9229-440D479E2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07DB6-26E5-42DB-A9E6-8A95335A7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26616-E4E7-4324-8C84-E4B46C970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66BF-2DD8-4D33-B246-BDA521CD3C19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67777-7592-4BCE-ACE5-ECFEC4191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5F4F6-7E1E-4EAB-A515-00EB353CA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0C3B-8CC0-4390-9AD9-2FC04AF0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20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EE6DE-382A-4CE8-A29F-87E22E95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725C6-4FAA-4B8E-983B-D46EE26BD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D992-AA2A-4737-A114-5EA8CE71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66BF-2DD8-4D33-B246-BDA521CD3C19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11C71-53F8-4E66-899A-63BB1045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BABF1-E842-4026-A32B-E814A688B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0C3B-8CC0-4390-9AD9-2FC04AF0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4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4DEC7-4D07-49C4-81EA-DE62FC6EA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64CD9-60FA-44BF-964D-6E4AFA8F6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FDEE2-C9CC-484D-9B53-94F8F17E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66BF-2DD8-4D33-B246-BDA521CD3C19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364B9-2669-4C4C-AECE-E795F979E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2B2FD-02F1-4A21-BAD7-15E3C690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0C3B-8CC0-4390-9AD9-2FC04AF0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6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BFF5-C706-4E90-87FA-BA01ABB1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D38A9-AB64-427F-AA9A-698301156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20133-547C-4531-9AAB-ED2DAC7C4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66BF-2DD8-4D33-B246-BDA521CD3C19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73231-F241-4A51-9F97-EF4A5D74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D8BF2-45F6-4BC1-93A5-2573AA06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0C3B-8CC0-4390-9AD9-2FC04AF0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1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E4179-F3AD-4C06-9F80-C3E09F4B0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B1808-887A-4F1B-8543-14CFFD16B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C56CE-EAD3-4650-B2E2-910561BC8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66BF-2DD8-4D33-B246-BDA521CD3C19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F20A5-E9EA-48B7-993E-926CC6A7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932F1-0CC7-4551-B956-9874DC4C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0C3B-8CC0-4390-9AD9-2FC04AF0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8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2C1D-D4BB-451D-83C1-0DC74CE9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44C03-5964-49E7-BF91-A7DBED1C8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4D002-B55A-4C1B-89CC-641AC6D91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78C28-B1D9-4F7E-8027-7DE57BD8E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66BF-2DD8-4D33-B246-BDA521CD3C19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06075-7C19-45F9-8AA8-DC8323504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95082-24D0-4421-BC92-CBEBEDC1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0C3B-8CC0-4390-9AD9-2FC04AF0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5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E4988-F74A-4197-BE2D-8BC9A140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109D9-A637-4DDB-A3A5-56A50B977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25BAB-4883-4D23-BCB6-238F56D35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72583-C16C-488A-8A05-618078E0A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83AE1-7C00-46E6-8C4F-03416340B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EDD657-DA41-4308-ACB8-51B78815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66BF-2DD8-4D33-B246-BDA521CD3C19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1B58F-A5BA-4340-9994-9A8689F8F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4DB41B-DD88-49A8-B72F-379ABBE7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0C3B-8CC0-4390-9AD9-2FC04AF0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9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1CDB-5C7D-4723-A2EC-110317360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40B7A5-2FD6-4755-9EBE-81025321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66BF-2DD8-4D33-B246-BDA521CD3C19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28C4B-BC82-4B0F-B213-58F482614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6C732-09F0-4ADF-84A4-FD595EFF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0C3B-8CC0-4390-9AD9-2FC04AF0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3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2DD49D-C7E4-4920-97E9-19A27FC7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66BF-2DD8-4D33-B246-BDA521CD3C19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A51491-B3B7-482A-AE98-2968537F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4D9DA-E605-44F4-8A1A-A1F47D93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0C3B-8CC0-4390-9AD9-2FC04AF0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6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FBDF1-0BE2-49A7-AB1A-2E684B0F3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21C18-0205-46CB-9425-37255E72D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0CDBD-9A69-453E-80AB-9BA703BE3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6383D-E184-4730-99E8-D010E35B6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66BF-2DD8-4D33-B246-BDA521CD3C19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0745F-1DC9-4C95-AAD0-B8D9C8BA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F1CE8-3DB6-4829-B40E-613FCE97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0C3B-8CC0-4390-9AD9-2FC04AF0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0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D143-41E3-4622-89A0-D1556055A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6786E9-8C36-46A8-8752-21EC64CC6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FC85A-7F66-4C9A-838C-7E09CBCD4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B1C2F-681A-49AB-88C9-DA81FB7E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66BF-2DD8-4D33-B246-BDA521CD3C19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769B4-342C-4B39-A1AA-67A5F019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D0C5A-75DE-4611-91F1-BECBF929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0C3B-8CC0-4390-9AD9-2FC04AF0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6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C0EFE7-58AE-4C0D-B411-73418CE55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7D009-E672-4720-A321-466D146CF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1AE8F-5705-43F8-89A0-257757F60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B66BF-2DD8-4D33-B246-BDA521CD3C19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7D522-550D-48F9-8A14-CFFE887FF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A2B81-A436-4F72-8B9A-C4BC8DF81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D0C3B-8CC0-4390-9AD9-2FC04AF0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6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9253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4271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924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9488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455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8544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755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501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974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4742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959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5D19ED-1DEA-4620-8378-1C1F4A547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76" y="846931"/>
            <a:ext cx="10029866" cy="413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64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44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625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281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895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0714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315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969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4608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734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88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9D48DD-F52A-447C-986F-B0470302B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55" y="603296"/>
            <a:ext cx="9575177" cy="525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880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769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284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6531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082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789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9532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1221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4137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2524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604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95D58F-83F6-4A0B-832E-81E3B20A3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41" y="651753"/>
            <a:ext cx="10731220" cy="586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220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1604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56797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8084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04008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7895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9294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2456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88393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6770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332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0E2612-4C35-4ED2-BE38-EEAC5FD98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65" y="513584"/>
            <a:ext cx="10888595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237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7442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0611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57707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1647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3722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59127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09813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355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270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4208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AF5218-B31A-482A-AD4C-959FBDFD9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55" y="985496"/>
            <a:ext cx="11212490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788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4667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21570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92461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911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0743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97160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2833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19922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26628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1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414038-D9A1-4A16-B272-E1CC0B287029}"/>
              </a:ext>
            </a:extLst>
          </p:cNvPr>
          <p:cNvSpPr txBox="1"/>
          <p:nvPr/>
        </p:nvSpPr>
        <p:spPr>
          <a:xfrm>
            <a:off x="2619462" y="440233"/>
            <a:ext cx="6784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https://whimsical.com/scaler-ott-platforms-Kei65tZhEKtJqkyWExbYNB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872409-05C6-496A-8F4D-05EFD3978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774" y="990705"/>
            <a:ext cx="9924838" cy="4929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164BCC-7D60-4BED-B8DE-23AFD99F5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336" y="1606371"/>
            <a:ext cx="3141399" cy="99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5991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9925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37197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08723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62110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96403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055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9281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883651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72249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002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59378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56947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03271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85070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5822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10399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14183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25907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857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248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7</Words>
  <Application>Microsoft Office PowerPoint</Application>
  <PresentationFormat>Widescreen</PresentationFormat>
  <Paragraphs>1</Paragraphs>
  <Slides>87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Mahantesh Hiremath CW</dc:creator>
  <cp:lastModifiedBy>Mahantesh Hiremath CW</cp:lastModifiedBy>
  <cp:revision>4</cp:revision>
  <dcterms:created xsi:type="dcterms:W3CDTF">2022-09-04T11:49:56Z</dcterms:created>
  <dcterms:modified xsi:type="dcterms:W3CDTF">2022-09-04T14:39:33Z</dcterms:modified>
</cp:coreProperties>
</file>