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5B89-2472-4B38-BE08-E1D3CE5CB5A3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12-8E2D-4B57-AD5C-E7F8A6383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08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5B89-2472-4B38-BE08-E1D3CE5CB5A3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12-8E2D-4B57-AD5C-E7F8A6383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92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5B89-2472-4B38-BE08-E1D3CE5CB5A3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12-8E2D-4B57-AD5C-E7F8A6383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30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5B89-2472-4B38-BE08-E1D3CE5CB5A3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12-8E2D-4B57-AD5C-E7F8A6383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61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5B89-2472-4B38-BE08-E1D3CE5CB5A3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12-8E2D-4B57-AD5C-E7F8A6383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37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5B89-2472-4B38-BE08-E1D3CE5CB5A3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12-8E2D-4B57-AD5C-E7F8A6383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26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5B89-2472-4B38-BE08-E1D3CE5CB5A3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12-8E2D-4B57-AD5C-E7F8A6383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14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5B89-2472-4B38-BE08-E1D3CE5CB5A3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12-8E2D-4B57-AD5C-E7F8A6383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36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5B89-2472-4B38-BE08-E1D3CE5CB5A3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12-8E2D-4B57-AD5C-E7F8A6383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86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5B89-2472-4B38-BE08-E1D3CE5CB5A3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12-8E2D-4B57-AD5C-E7F8A6383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32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5B89-2472-4B38-BE08-E1D3CE5CB5A3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12-8E2D-4B57-AD5C-E7F8A6383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95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55B89-2472-4B38-BE08-E1D3CE5CB5A3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78512-8E2D-4B57-AD5C-E7F8A6383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16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824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082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051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116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78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427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95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050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6239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0377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08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982"/>
            <a:ext cx="7342909" cy="4724400"/>
          </a:xfrm>
          <a:prstGeom prst="rect">
            <a:avLst/>
          </a:prstGeom>
        </p:spPr>
      </p:pic>
      <p:pic>
        <p:nvPicPr>
          <p:cNvPr id="5" name="Picture 2" descr="Spark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758" y="2929731"/>
            <a:ext cx="5843442" cy="378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11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3146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115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4373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4847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6338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vestigating the performance of Hadoop and Spark platforms on machine  learning algorithms | SpringerL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4" y="3497013"/>
            <a:ext cx="6262544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pinimg.com/564x/56/05/d4/5605d4aedfd83d05d25f992a0a00b6f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3" y="2162597"/>
            <a:ext cx="5209021" cy="428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30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19" y="1034350"/>
            <a:ext cx="8268854" cy="49346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17537" y="665018"/>
            <a:ext cx="1733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WORLD RECORD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230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504" y="157439"/>
            <a:ext cx="5410955" cy="22482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1782" y="2715492"/>
            <a:ext cx="1064029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Inter"/>
              </a:rPr>
              <a:t>Speed: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 Spark performs up to 100 times faster than </a:t>
            </a:r>
            <a:r>
              <a:rPr lang="en-US" dirty="0" err="1">
                <a:solidFill>
                  <a:srgbClr val="000000"/>
                </a:solidFill>
                <a:latin typeface="Inter"/>
              </a:rPr>
              <a:t>MapReduce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 for processing large amounts of data. It is also able to divide the data into chunks in a controlled way.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Inter"/>
              </a:rPr>
              <a:t>Powerful Caching: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 Powerful caching and disk persistence capabilities are offered by a simple programming layer.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Inter"/>
              </a:rPr>
              <a:t>Deployment: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Inter"/>
              </a:rPr>
              <a:t>Mesos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, Hadoop via YARN, or Spark’s own cluster manager can all be used to deploy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Inter"/>
              </a:rPr>
              <a:t>Real-Time: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 Because of its in-memory processing, it offers real-time computation and low latency.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Inter"/>
              </a:rPr>
              <a:t>Polyglot: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 In addition to Java, Scala, Python, and R, Spark also supports all four of these languages. You can write Spark code in any one of these languages. Spark also provides a command-line interface in Scala and Python</a:t>
            </a:r>
            <a:endParaRPr lang="en-US" b="0" i="0" dirty="0">
              <a:solidFill>
                <a:srgbClr val="000000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32740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8" y="286414"/>
            <a:ext cx="11473285" cy="55671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328" y="4393852"/>
            <a:ext cx="4378902" cy="191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7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21" y="408275"/>
            <a:ext cx="6800850" cy="3381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21" y="3789650"/>
            <a:ext cx="5526251" cy="27709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745" y="3789650"/>
            <a:ext cx="5647458" cy="263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5" y="526492"/>
            <a:ext cx="5900328" cy="59158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677" y="526492"/>
            <a:ext cx="5857914" cy="552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3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36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</TotalTime>
  <Words>139</Words>
  <Application>Microsoft Office PowerPoint</Application>
  <PresentationFormat>Widescreen</PresentationFormat>
  <Paragraphs>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ADC</dc:creator>
  <cp:lastModifiedBy>ADC</cp:lastModifiedBy>
  <cp:revision>16</cp:revision>
  <dcterms:created xsi:type="dcterms:W3CDTF">2023-01-15T11:48:28Z</dcterms:created>
  <dcterms:modified xsi:type="dcterms:W3CDTF">2023-02-05T16:49:05Z</dcterms:modified>
</cp:coreProperties>
</file>