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5" r:id="rId4"/>
    <p:sldId id="30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4A45-B2F9-4864-BBCB-94F3B36C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4FA88-5D31-4D78-9089-FE939AEB4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90D27-3FC0-431C-B736-34DAA5D7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1055-29E8-4A1D-8B1E-45A5ACC8516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DBB8-BD11-44A8-A12B-9C606178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7708A-6106-44EB-8915-10592E79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FC51-F387-4482-A33A-10D3289F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6CD3-28B4-4811-8D38-03273382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C6E8C-4C95-4046-976D-CD08408B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F2261-8087-489F-BF98-B73B8AE8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1055-29E8-4A1D-8B1E-45A5ACC8516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2B1C4-021D-4D1E-A9E6-B75ABBB8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C00B9-AB21-4C42-8FA9-3E244664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FC51-F387-4482-A33A-10D3289F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7E635-45C9-4497-ADF7-39C5BE26B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4552A-3B70-49FE-9A2C-9BAB314F2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37B77-F069-4398-8F89-4DC08FFF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1055-29E8-4A1D-8B1E-45A5ACC8516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75BE0-8E8B-4289-8D43-489DD41C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E6C22-4B3B-40DC-94F6-926503B5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FC51-F387-4482-A33A-10D3289F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B51B-C0EF-4A46-B65A-DDE9F811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F645-1371-44E9-BC9E-62D9485C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469D5-4DB5-4A3C-B1A6-0B1CA6F3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1055-29E8-4A1D-8B1E-45A5ACC8516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4113-BD1D-4B9A-903A-96D3F80D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339B-3E40-4B40-A7E9-ABA0A53E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FC51-F387-4482-A33A-10D3289F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104B-3138-4972-9677-4E249008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DC6E4-3C1B-4EEB-A61C-2182A7880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9707-8543-4101-A045-0E9AA275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1055-29E8-4A1D-8B1E-45A5ACC8516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0BD8-5917-43DF-B2C6-44680026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F5BE-0E38-497F-A14D-D048C4F8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FC51-F387-4482-A33A-10D3289F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4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4524-DED8-4CBC-89EC-77CEE593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EDFD-95D6-4710-856B-BCCAD42B4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01B07-B54F-41D4-956B-C0BE85652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3BCBC-A9B4-436E-9A45-159D0362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1055-29E8-4A1D-8B1E-45A5ACC8516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9FF6C-B2C6-4DB7-AF2F-674E0791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884AB-F582-45AD-B379-F7B79106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FC51-F387-4482-A33A-10D3289F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1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386F-80B2-4386-9704-9B27A424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3DE05-0F44-4CB9-A3D7-D8C338180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19EF3-0BC2-42BA-B465-774E29CDC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E5E3B-AE1B-4F68-A408-664E6D8CB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B8B3E-FA95-4F66-9DC9-1C6FF5D28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E77D4-A205-408C-8B9F-92C7E898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1055-29E8-4A1D-8B1E-45A5ACC8516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62300-322B-4FD3-8913-08C4C49B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4B8E2-FD23-405C-894B-F4663328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FC51-F387-4482-A33A-10D3289F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9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BBA7-D54D-436C-96D5-3387752A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781B9-2077-4B0D-822F-A58AA8D3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1055-29E8-4A1D-8B1E-45A5ACC8516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0E590-46DC-47E9-99A1-A66971B4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65E14-A3F1-4540-A43B-39A88B1B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FC51-F387-4482-A33A-10D3289F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4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F54D3-0909-480A-8849-2791A788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1055-29E8-4A1D-8B1E-45A5ACC8516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96259-4611-400C-A4DB-E6321620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752A0-4384-4F47-BECB-D7A3743E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FC51-F387-4482-A33A-10D3289F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3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1276-C02B-4289-A929-C3DCF6ECC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E4E5-8DB7-4B9E-A14C-F1FA2AC8F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B143F-D2FA-432B-9508-58E352EC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C5BF-30D9-4362-9323-CE52F8FE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1055-29E8-4A1D-8B1E-45A5ACC8516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C0CCA-92B8-4265-8D6E-65E62E4A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9E260-549F-4488-AF14-FB262E41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FC51-F387-4482-A33A-10D3289F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7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B818-8FFC-4002-B898-F25472B9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FACAC-56D3-4661-8DBA-7D14214A1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F427-AD79-4350-8CD0-B42855FB7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7FB0-30B3-4392-953F-5AD99238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1055-29E8-4A1D-8B1E-45A5ACC8516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B507E-ACBE-4ECE-96AB-CEF574F0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77A6D-EF52-4650-AE4E-5AEF0971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FC51-F387-4482-A33A-10D3289F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AF796-64CD-4EE9-86F9-86C74F78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AECE2-2ABC-47BC-819C-7DF5DC248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5D31-2A86-433A-8B3A-1334F1FAF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C1055-29E8-4A1D-8B1E-45A5ACC8516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C3192-9DD7-4ECA-9E94-A4AAFD017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ACBF-E972-421E-AA69-16E428651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3FC51-F387-4482-A33A-10D3289F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1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storage/definition/petabyt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B35FFD-9D09-4CFE-A6F1-8455D7BA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0C5CB-80F5-4684-92A0-3E48897E0777}"/>
              </a:ext>
            </a:extLst>
          </p:cNvPr>
          <p:cNvSpPr txBox="1"/>
          <p:nvPr/>
        </p:nvSpPr>
        <p:spPr>
          <a:xfrm flipH="1">
            <a:off x="2550253" y="5066949"/>
            <a:ext cx="389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YET ANOTHER RESOURCE NEGOTIATOR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66CAA-E53D-4D9D-89D6-C4355D13484D}"/>
              </a:ext>
            </a:extLst>
          </p:cNvPr>
          <p:cNvSpPr txBox="1"/>
          <p:nvPr/>
        </p:nvSpPr>
        <p:spPr>
          <a:xfrm flipH="1">
            <a:off x="2635541" y="6142138"/>
            <a:ext cx="389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HADOOP DISTRIBUTED FILE SYSTEM</a:t>
            </a:r>
          </a:p>
        </p:txBody>
      </p:sp>
    </p:spTree>
    <p:extLst>
      <p:ext uri="{BB962C8B-B14F-4D97-AF65-F5344CB8AC3E}">
        <p14:creationId xmlns:p14="http://schemas.microsoft.com/office/powerpoint/2010/main" val="402921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46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31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38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369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65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301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95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897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1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07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35BEE-8206-4EAB-B785-1793727F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028426" cy="746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7C0667-C716-4586-AC12-E24F33C87713}"/>
              </a:ext>
            </a:extLst>
          </p:cNvPr>
          <p:cNvSpPr txBox="1"/>
          <p:nvPr/>
        </p:nvSpPr>
        <p:spPr>
          <a:xfrm>
            <a:off x="67112" y="678317"/>
            <a:ext cx="116858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What are the benefits of using HDFS?</a:t>
            </a:r>
          </a:p>
          <a:p>
            <a:pPr algn="l"/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There are five main advantages to using HDFS, including: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Cost effectiveness.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The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DataNodes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that store the data rely on inexpensive off-the-shelf hardware, which cuts storage costs. Also, because HDFS is open source, there's no licensing fee.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Large data set storage. 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HDFS stores a variety of data of any size -- from megabytes to </a:t>
            </a:r>
            <a:r>
              <a:rPr lang="en-US" b="0" i="0" u="sng" dirty="0">
                <a:solidFill>
                  <a:srgbClr val="007CAD"/>
                </a:solidFill>
                <a:effectLst/>
                <a:latin typeface="Arial" panose="020B0604020202020204" pitchFamily="34" charset="0"/>
                <a:hlinkClick r:id="rId3"/>
              </a:rPr>
              <a:t>petabytes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-- and in any format, including structured and unstructured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Fast recovery from hardware failure.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HDFS is designed to detect faults and automatically recover on its own.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Portability. 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HDFS is portable across all hardware platforms, and it is compatible with several operating systems, including Windows, Linux and Mac OS/X.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Streaming data access.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HDFS is built for high data throughput, which is best for access to streaming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8619D3-66C2-4B91-85E4-FF441DCFF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2" y="3540639"/>
            <a:ext cx="9177556" cy="305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43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19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197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431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67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399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42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4416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431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636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1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35BEE-8206-4EAB-B785-1793727F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028426" cy="7460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DFA53D-AF8E-46CA-810F-D14883201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8" y="883769"/>
            <a:ext cx="10659963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43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097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585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62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383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877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570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159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893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761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04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35BEE-8206-4EAB-B785-1793727F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028426" cy="7460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A32FB6-2228-457E-B526-861689464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043"/>
            <a:ext cx="12192000" cy="589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11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66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401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47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675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015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968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208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1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061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29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13DA18-B73F-4DC3-8FA5-574C479A9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333" y="1536970"/>
            <a:ext cx="6858760" cy="53210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E09662-97DD-4E9F-9BF3-FBCB697C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6" y="0"/>
            <a:ext cx="11957380" cy="180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2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020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45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5D8D9F-C8AD-4C2A-A1BC-38C2E627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3965"/>
            <a:ext cx="11277600" cy="43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0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81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31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93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160</Words>
  <Application>Microsoft Office PowerPoint</Application>
  <PresentationFormat>Widescreen</PresentationFormat>
  <Paragraphs>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Mahantesh Hiremath CW</dc:creator>
  <cp:lastModifiedBy>Mahantesh Hiremath CW</cp:lastModifiedBy>
  <cp:revision>4</cp:revision>
  <dcterms:created xsi:type="dcterms:W3CDTF">2022-08-27T14:03:18Z</dcterms:created>
  <dcterms:modified xsi:type="dcterms:W3CDTF">2022-08-28T15:51:41Z</dcterms:modified>
</cp:coreProperties>
</file>