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E7B6-3E90-4006-A619-5F8D3350D3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462959-67DD-4F03-A3E5-EA9A15490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9A478E-F68B-46FB-8A4F-3FC322E74D5F}"/>
              </a:ext>
            </a:extLst>
          </p:cNvPr>
          <p:cNvSpPr>
            <a:spLocks noGrp="1"/>
          </p:cNvSpPr>
          <p:nvPr>
            <p:ph type="dt" sz="half" idx="10"/>
          </p:nvPr>
        </p:nvSpPr>
        <p:spPr/>
        <p:txBody>
          <a:bodyPr/>
          <a:lstStyle/>
          <a:p>
            <a:fld id="{FEC25C05-95B0-4A1B-840A-40AEC33ABDB0}" type="datetimeFigureOut">
              <a:rPr lang="en-IN" smtClean="0"/>
              <a:t>06-01-2020</a:t>
            </a:fld>
            <a:endParaRPr lang="en-IN"/>
          </a:p>
        </p:txBody>
      </p:sp>
      <p:sp>
        <p:nvSpPr>
          <p:cNvPr id="5" name="Footer Placeholder 4">
            <a:extLst>
              <a:ext uri="{FF2B5EF4-FFF2-40B4-BE49-F238E27FC236}">
                <a16:creationId xmlns:a16="http://schemas.microsoft.com/office/drawing/2014/main" id="{9B506705-AA98-4397-8D36-976FF6AB14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F884B1-FB24-47C5-B950-DF3201975C87}"/>
              </a:ext>
            </a:extLst>
          </p:cNvPr>
          <p:cNvSpPr>
            <a:spLocks noGrp="1"/>
          </p:cNvSpPr>
          <p:nvPr>
            <p:ph type="sldNum" sz="quarter" idx="12"/>
          </p:nvPr>
        </p:nvSpPr>
        <p:spPr/>
        <p:txBody>
          <a:bodyPr/>
          <a:lstStyle/>
          <a:p>
            <a:fld id="{C859B8ED-6F0B-4062-BD92-A6B5B86B74E8}" type="slidenum">
              <a:rPr lang="en-IN" smtClean="0"/>
              <a:t>‹#›</a:t>
            </a:fld>
            <a:endParaRPr lang="en-IN"/>
          </a:p>
        </p:txBody>
      </p:sp>
    </p:spTree>
    <p:extLst>
      <p:ext uri="{BB962C8B-B14F-4D97-AF65-F5344CB8AC3E}">
        <p14:creationId xmlns:p14="http://schemas.microsoft.com/office/powerpoint/2010/main" val="2911469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D9A6F-E599-4033-A90F-40A5A9BCB3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310E74-30DB-4CDD-A85C-F333317DD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0ED0B4-9CDF-47C8-8D90-61C5F7242E2B}"/>
              </a:ext>
            </a:extLst>
          </p:cNvPr>
          <p:cNvSpPr>
            <a:spLocks noGrp="1"/>
          </p:cNvSpPr>
          <p:nvPr>
            <p:ph type="dt" sz="half" idx="10"/>
          </p:nvPr>
        </p:nvSpPr>
        <p:spPr/>
        <p:txBody>
          <a:bodyPr/>
          <a:lstStyle/>
          <a:p>
            <a:fld id="{FEC25C05-95B0-4A1B-840A-40AEC33ABDB0}" type="datetimeFigureOut">
              <a:rPr lang="en-IN" smtClean="0"/>
              <a:t>06-01-2020</a:t>
            </a:fld>
            <a:endParaRPr lang="en-IN"/>
          </a:p>
        </p:txBody>
      </p:sp>
      <p:sp>
        <p:nvSpPr>
          <p:cNvPr id="5" name="Footer Placeholder 4">
            <a:extLst>
              <a:ext uri="{FF2B5EF4-FFF2-40B4-BE49-F238E27FC236}">
                <a16:creationId xmlns:a16="http://schemas.microsoft.com/office/drawing/2014/main" id="{9018DAC4-1461-453E-9114-C0FC764448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8FD03D-19D4-44B3-BB16-EA520286722F}"/>
              </a:ext>
            </a:extLst>
          </p:cNvPr>
          <p:cNvSpPr>
            <a:spLocks noGrp="1"/>
          </p:cNvSpPr>
          <p:nvPr>
            <p:ph type="sldNum" sz="quarter" idx="12"/>
          </p:nvPr>
        </p:nvSpPr>
        <p:spPr/>
        <p:txBody>
          <a:bodyPr/>
          <a:lstStyle/>
          <a:p>
            <a:fld id="{C859B8ED-6F0B-4062-BD92-A6B5B86B74E8}" type="slidenum">
              <a:rPr lang="en-IN" smtClean="0"/>
              <a:t>‹#›</a:t>
            </a:fld>
            <a:endParaRPr lang="en-IN"/>
          </a:p>
        </p:txBody>
      </p:sp>
    </p:spTree>
    <p:extLst>
      <p:ext uri="{BB962C8B-B14F-4D97-AF65-F5344CB8AC3E}">
        <p14:creationId xmlns:p14="http://schemas.microsoft.com/office/powerpoint/2010/main" val="91810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DBED00-4064-409A-8DB2-66D572EC10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2476A4-6F29-4EEE-814E-809FE57118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9DD175-0E46-48CC-B628-C5E56593710E}"/>
              </a:ext>
            </a:extLst>
          </p:cNvPr>
          <p:cNvSpPr>
            <a:spLocks noGrp="1"/>
          </p:cNvSpPr>
          <p:nvPr>
            <p:ph type="dt" sz="half" idx="10"/>
          </p:nvPr>
        </p:nvSpPr>
        <p:spPr/>
        <p:txBody>
          <a:bodyPr/>
          <a:lstStyle/>
          <a:p>
            <a:fld id="{FEC25C05-95B0-4A1B-840A-40AEC33ABDB0}" type="datetimeFigureOut">
              <a:rPr lang="en-IN" smtClean="0"/>
              <a:t>06-01-2020</a:t>
            </a:fld>
            <a:endParaRPr lang="en-IN"/>
          </a:p>
        </p:txBody>
      </p:sp>
      <p:sp>
        <p:nvSpPr>
          <p:cNvPr id="5" name="Footer Placeholder 4">
            <a:extLst>
              <a:ext uri="{FF2B5EF4-FFF2-40B4-BE49-F238E27FC236}">
                <a16:creationId xmlns:a16="http://schemas.microsoft.com/office/drawing/2014/main" id="{FC3C6C44-391D-4857-9AC1-549F241E6D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097CA4-DF0E-4A90-A9DF-256E97ACBBE3}"/>
              </a:ext>
            </a:extLst>
          </p:cNvPr>
          <p:cNvSpPr>
            <a:spLocks noGrp="1"/>
          </p:cNvSpPr>
          <p:nvPr>
            <p:ph type="sldNum" sz="quarter" idx="12"/>
          </p:nvPr>
        </p:nvSpPr>
        <p:spPr/>
        <p:txBody>
          <a:bodyPr/>
          <a:lstStyle/>
          <a:p>
            <a:fld id="{C859B8ED-6F0B-4062-BD92-A6B5B86B74E8}" type="slidenum">
              <a:rPr lang="en-IN" smtClean="0"/>
              <a:t>‹#›</a:t>
            </a:fld>
            <a:endParaRPr lang="en-IN"/>
          </a:p>
        </p:txBody>
      </p:sp>
    </p:spTree>
    <p:extLst>
      <p:ext uri="{BB962C8B-B14F-4D97-AF65-F5344CB8AC3E}">
        <p14:creationId xmlns:p14="http://schemas.microsoft.com/office/powerpoint/2010/main" val="223956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114C-BBEE-43BB-A1D9-73B23C1435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6AA138-8DB5-4B27-BB64-DF9D2BC9E1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C98CC9-515F-43E4-BDF1-EBBB5E025998}"/>
              </a:ext>
            </a:extLst>
          </p:cNvPr>
          <p:cNvSpPr>
            <a:spLocks noGrp="1"/>
          </p:cNvSpPr>
          <p:nvPr>
            <p:ph type="dt" sz="half" idx="10"/>
          </p:nvPr>
        </p:nvSpPr>
        <p:spPr/>
        <p:txBody>
          <a:bodyPr/>
          <a:lstStyle/>
          <a:p>
            <a:fld id="{FEC25C05-95B0-4A1B-840A-40AEC33ABDB0}" type="datetimeFigureOut">
              <a:rPr lang="en-IN" smtClean="0"/>
              <a:t>06-01-2020</a:t>
            </a:fld>
            <a:endParaRPr lang="en-IN"/>
          </a:p>
        </p:txBody>
      </p:sp>
      <p:sp>
        <p:nvSpPr>
          <p:cNvPr id="5" name="Footer Placeholder 4">
            <a:extLst>
              <a:ext uri="{FF2B5EF4-FFF2-40B4-BE49-F238E27FC236}">
                <a16:creationId xmlns:a16="http://schemas.microsoft.com/office/drawing/2014/main" id="{1CEBB97D-1A14-4E58-85EB-DB2DE6B64C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22849D-4B34-458B-B764-07245F9E81FC}"/>
              </a:ext>
            </a:extLst>
          </p:cNvPr>
          <p:cNvSpPr>
            <a:spLocks noGrp="1"/>
          </p:cNvSpPr>
          <p:nvPr>
            <p:ph type="sldNum" sz="quarter" idx="12"/>
          </p:nvPr>
        </p:nvSpPr>
        <p:spPr/>
        <p:txBody>
          <a:bodyPr/>
          <a:lstStyle/>
          <a:p>
            <a:fld id="{C859B8ED-6F0B-4062-BD92-A6B5B86B74E8}" type="slidenum">
              <a:rPr lang="en-IN" smtClean="0"/>
              <a:t>‹#›</a:t>
            </a:fld>
            <a:endParaRPr lang="en-IN"/>
          </a:p>
        </p:txBody>
      </p:sp>
    </p:spTree>
    <p:extLst>
      <p:ext uri="{BB962C8B-B14F-4D97-AF65-F5344CB8AC3E}">
        <p14:creationId xmlns:p14="http://schemas.microsoft.com/office/powerpoint/2010/main" val="2461845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8A35-5A4C-4B73-A0E3-8190202FC9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A6D062-B9EA-42DD-BFC7-BBC5CE21CF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B34CAE-B74D-44FE-9C25-F7ABAA768962}"/>
              </a:ext>
            </a:extLst>
          </p:cNvPr>
          <p:cNvSpPr>
            <a:spLocks noGrp="1"/>
          </p:cNvSpPr>
          <p:nvPr>
            <p:ph type="dt" sz="half" idx="10"/>
          </p:nvPr>
        </p:nvSpPr>
        <p:spPr/>
        <p:txBody>
          <a:bodyPr/>
          <a:lstStyle/>
          <a:p>
            <a:fld id="{FEC25C05-95B0-4A1B-840A-40AEC33ABDB0}" type="datetimeFigureOut">
              <a:rPr lang="en-IN" smtClean="0"/>
              <a:t>06-01-2020</a:t>
            </a:fld>
            <a:endParaRPr lang="en-IN"/>
          </a:p>
        </p:txBody>
      </p:sp>
      <p:sp>
        <p:nvSpPr>
          <p:cNvPr id="5" name="Footer Placeholder 4">
            <a:extLst>
              <a:ext uri="{FF2B5EF4-FFF2-40B4-BE49-F238E27FC236}">
                <a16:creationId xmlns:a16="http://schemas.microsoft.com/office/drawing/2014/main" id="{5116B215-EF50-4F3C-B5EB-0DBCC1B579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D25653-323E-420B-B331-C7A5CE4C6592}"/>
              </a:ext>
            </a:extLst>
          </p:cNvPr>
          <p:cNvSpPr>
            <a:spLocks noGrp="1"/>
          </p:cNvSpPr>
          <p:nvPr>
            <p:ph type="sldNum" sz="quarter" idx="12"/>
          </p:nvPr>
        </p:nvSpPr>
        <p:spPr/>
        <p:txBody>
          <a:bodyPr/>
          <a:lstStyle/>
          <a:p>
            <a:fld id="{C859B8ED-6F0B-4062-BD92-A6B5B86B74E8}" type="slidenum">
              <a:rPr lang="en-IN" smtClean="0"/>
              <a:t>‹#›</a:t>
            </a:fld>
            <a:endParaRPr lang="en-IN"/>
          </a:p>
        </p:txBody>
      </p:sp>
    </p:spTree>
    <p:extLst>
      <p:ext uri="{BB962C8B-B14F-4D97-AF65-F5344CB8AC3E}">
        <p14:creationId xmlns:p14="http://schemas.microsoft.com/office/powerpoint/2010/main" val="34718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B38C-443C-4F5D-9F92-E19A872663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F7929E-F958-47A3-BA96-03189E5DF9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0038D0-B1FC-4839-84A9-A1B8EB0BAB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00981B-E69A-48B0-919D-B2AE155B6BB9}"/>
              </a:ext>
            </a:extLst>
          </p:cNvPr>
          <p:cNvSpPr>
            <a:spLocks noGrp="1"/>
          </p:cNvSpPr>
          <p:nvPr>
            <p:ph type="dt" sz="half" idx="10"/>
          </p:nvPr>
        </p:nvSpPr>
        <p:spPr/>
        <p:txBody>
          <a:bodyPr/>
          <a:lstStyle/>
          <a:p>
            <a:fld id="{FEC25C05-95B0-4A1B-840A-40AEC33ABDB0}" type="datetimeFigureOut">
              <a:rPr lang="en-IN" smtClean="0"/>
              <a:t>06-01-2020</a:t>
            </a:fld>
            <a:endParaRPr lang="en-IN"/>
          </a:p>
        </p:txBody>
      </p:sp>
      <p:sp>
        <p:nvSpPr>
          <p:cNvPr id="6" name="Footer Placeholder 5">
            <a:extLst>
              <a:ext uri="{FF2B5EF4-FFF2-40B4-BE49-F238E27FC236}">
                <a16:creationId xmlns:a16="http://schemas.microsoft.com/office/drawing/2014/main" id="{757A0FB0-472C-4DDA-BE1C-209B5095C4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FD7ACF-0987-4E2E-8476-36467B8285DD}"/>
              </a:ext>
            </a:extLst>
          </p:cNvPr>
          <p:cNvSpPr>
            <a:spLocks noGrp="1"/>
          </p:cNvSpPr>
          <p:nvPr>
            <p:ph type="sldNum" sz="quarter" idx="12"/>
          </p:nvPr>
        </p:nvSpPr>
        <p:spPr/>
        <p:txBody>
          <a:bodyPr/>
          <a:lstStyle/>
          <a:p>
            <a:fld id="{C859B8ED-6F0B-4062-BD92-A6B5B86B74E8}" type="slidenum">
              <a:rPr lang="en-IN" smtClean="0"/>
              <a:t>‹#›</a:t>
            </a:fld>
            <a:endParaRPr lang="en-IN"/>
          </a:p>
        </p:txBody>
      </p:sp>
    </p:spTree>
    <p:extLst>
      <p:ext uri="{BB962C8B-B14F-4D97-AF65-F5344CB8AC3E}">
        <p14:creationId xmlns:p14="http://schemas.microsoft.com/office/powerpoint/2010/main" val="1841643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8166-94A5-4B37-B3E1-C7365F2D1D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77ACA6-2643-4EAD-9B7F-00D38C41D3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DA79D-F3D3-48E3-BD2A-1E1AC6ADE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A5F471-E807-4A7C-9DE6-760394EF44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771ACE-6130-4497-A105-38E9251EAD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70A720-E763-487C-A2AB-14F75E9EF4E7}"/>
              </a:ext>
            </a:extLst>
          </p:cNvPr>
          <p:cNvSpPr>
            <a:spLocks noGrp="1"/>
          </p:cNvSpPr>
          <p:nvPr>
            <p:ph type="dt" sz="half" idx="10"/>
          </p:nvPr>
        </p:nvSpPr>
        <p:spPr/>
        <p:txBody>
          <a:bodyPr/>
          <a:lstStyle/>
          <a:p>
            <a:fld id="{FEC25C05-95B0-4A1B-840A-40AEC33ABDB0}" type="datetimeFigureOut">
              <a:rPr lang="en-IN" smtClean="0"/>
              <a:t>06-01-2020</a:t>
            </a:fld>
            <a:endParaRPr lang="en-IN"/>
          </a:p>
        </p:txBody>
      </p:sp>
      <p:sp>
        <p:nvSpPr>
          <p:cNvPr id="8" name="Footer Placeholder 7">
            <a:extLst>
              <a:ext uri="{FF2B5EF4-FFF2-40B4-BE49-F238E27FC236}">
                <a16:creationId xmlns:a16="http://schemas.microsoft.com/office/drawing/2014/main" id="{F58370D0-F5F8-4301-AE28-24FCB69F27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119BB1-39ED-4510-89F7-EE99E49DE852}"/>
              </a:ext>
            </a:extLst>
          </p:cNvPr>
          <p:cNvSpPr>
            <a:spLocks noGrp="1"/>
          </p:cNvSpPr>
          <p:nvPr>
            <p:ph type="sldNum" sz="quarter" idx="12"/>
          </p:nvPr>
        </p:nvSpPr>
        <p:spPr/>
        <p:txBody>
          <a:bodyPr/>
          <a:lstStyle/>
          <a:p>
            <a:fld id="{C859B8ED-6F0B-4062-BD92-A6B5B86B74E8}" type="slidenum">
              <a:rPr lang="en-IN" smtClean="0"/>
              <a:t>‹#›</a:t>
            </a:fld>
            <a:endParaRPr lang="en-IN"/>
          </a:p>
        </p:txBody>
      </p:sp>
    </p:spTree>
    <p:extLst>
      <p:ext uri="{BB962C8B-B14F-4D97-AF65-F5344CB8AC3E}">
        <p14:creationId xmlns:p14="http://schemas.microsoft.com/office/powerpoint/2010/main" val="131763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1DA9-A8CE-4FA5-9B4D-E4C00AB81F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827965-DD35-4C17-B054-CDBE755688D8}"/>
              </a:ext>
            </a:extLst>
          </p:cNvPr>
          <p:cNvSpPr>
            <a:spLocks noGrp="1"/>
          </p:cNvSpPr>
          <p:nvPr>
            <p:ph type="dt" sz="half" idx="10"/>
          </p:nvPr>
        </p:nvSpPr>
        <p:spPr/>
        <p:txBody>
          <a:bodyPr/>
          <a:lstStyle/>
          <a:p>
            <a:fld id="{FEC25C05-95B0-4A1B-840A-40AEC33ABDB0}" type="datetimeFigureOut">
              <a:rPr lang="en-IN" smtClean="0"/>
              <a:t>06-01-2020</a:t>
            </a:fld>
            <a:endParaRPr lang="en-IN"/>
          </a:p>
        </p:txBody>
      </p:sp>
      <p:sp>
        <p:nvSpPr>
          <p:cNvPr id="4" name="Footer Placeholder 3">
            <a:extLst>
              <a:ext uri="{FF2B5EF4-FFF2-40B4-BE49-F238E27FC236}">
                <a16:creationId xmlns:a16="http://schemas.microsoft.com/office/drawing/2014/main" id="{D42F4527-BC10-4856-B4A1-EB5011FC03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94124A-E3F2-4B22-AF12-4F404423B5DE}"/>
              </a:ext>
            </a:extLst>
          </p:cNvPr>
          <p:cNvSpPr>
            <a:spLocks noGrp="1"/>
          </p:cNvSpPr>
          <p:nvPr>
            <p:ph type="sldNum" sz="quarter" idx="12"/>
          </p:nvPr>
        </p:nvSpPr>
        <p:spPr/>
        <p:txBody>
          <a:bodyPr/>
          <a:lstStyle/>
          <a:p>
            <a:fld id="{C859B8ED-6F0B-4062-BD92-A6B5B86B74E8}" type="slidenum">
              <a:rPr lang="en-IN" smtClean="0"/>
              <a:t>‹#›</a:t>
            </a:fld>
            <a:endParaRPr lang="en-IN"/>
          </a:p>
        </p:txBody>
      </p:sp>
    </p:spTree>
    <p:extLst>
      <p:ext uri="{BB962C8B-B14F-4D97-AF65-F5344CB8AC3E}">
        <p14:creationId xmlns:p14="http://schemas.microsoft.com/office/powerpoint/2010/main" val="1316644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3CA93C-821F-45A2-9E06-E6925B514DE0}"/>
              </a:ext>
            </a:extLst>
          </p:cNvPr>
          <p:cNvSpPr>
            <a:spLocks noGrp="1"/>
          </p:cNvSpPr>
          <p:nvPr>
            <p:ph type="dt" sz="half" idx="10"/>
          </p:nvPr>
        </p:nvSpPr>
        <p:spPr/>
        <p:txBody>
          <a:bodyPr/>
          <a:lstStyle/>
          <a:p>
            <a:fld id="{FEC25C05-95B0-4A1B-840A-40AEC33ABDB0}" type="datetimeFigureOut">
              <a:rPr lang="en-IN" smtClean="0"/>
              <a:t>06-01-2020</a:t>
            </a:fld>
            <a:endParaRPr lang="en-IN"/>
          </a:p>
        </p:txBody>
      </p:sp>
      <p:sp>
        <p:nvSpPr>
          <p:cNvPr id="3" name="Footer Placeholder 2">
            <a:extLst>
              <a:ext uri="{FF2B5EF4-FFF2-40B4-BE49-F238E27FC236}">
                <a16:creationId xmlns:a16="http://schemas.microsoft.com/office/drawing/2014/main" id="{6FB09A6C-BC97-4639-90E3-D293C6CBE6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0CAEFE-23D2-4E85-84A3-D1DAEB68C006}"/>
              </a:ext>
            </a:extLst>
          </p:cNvPr>
          <p:cNvSpPr>
            <a:spLocks noGrp="1"/>
          </p:cNvSpPr>
          <p:nvPr>
            <p:ph type="sldNum" sz="quarter" idx="12"/>
          </p:nvPr>
        </p:nvSpPr>
        <p:spPr/>
        <p:txBody>
          <a:bodyPr/>
          <a:lstStyle/>
          <a:p>
            <a:fld id="{C859B8ED-6F0B-4062-BD92-A6B5B86B74E8}" type="slidenum">
              <a:rPr lang="en-IN" smtClean="0"/>
              <a:t>‹#›</a:t>
            </a:fld>
            <a:endParaRPr lang="en-IN"/>
          </a:p>
        </p:txBody>
      </p:sp>
    </p:spTree>
    <p:extLst>
      <p:ext uri="{BB962C8B-B14F-4D97-AF65-F5344CB8AC3E}">
        <p14:creationId xmlns:p14="http://schemas.microsoft.com/office/powerpoint/2010/main" val="76562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601C-B313-4A51-8F08-04777ED7A8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28DD4F-87D2-4D1C-ABA2-DBB79D69E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AB80A1-CE6C-403A-B6B3-923503C09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6BCC0-697E-4C8C-9845-31E15C923304}"/>
              </a:ext>
            </a:extLst>
          </p:cNvPr>
          <p:cNvSpPr>
            <a:spLocks noGrp="1"/>
          </p:cNvSpPr>
          <p:nvPr>
            <p:ph type="dt" sz="half" idx="10"/>
          </p:nvPr>
        </p:nvSpPr>
        <p:spPr/>
        <p:txBody>
          <a:bodyPr/>
          <a:lstStyle/>
          <a:p>
            <a:fld id="{FEC25C05-95B0-4A1B-840A-40AEC33ABDB0}" type="datetimeFigureOut">
              <a:rPr lang="en-IN" smtClean="0"/>
              <a:t>06-01-2020</a:t>
            </a:fld>
            <a:endParaRPr lang="en-IN"/>
          </a:p>
        </p:txBody>
      </p:sp>
      <p:sp>
        <p:nvSpPr>
          <p:cNvPr id="6" name="Footer Placeholder 5">
            <a:extLst>
              <a:ext uri="{FF2B5EF4-FFF2-40B4-BE49-F238E27FC236}">
                <a16:creationId xmlns:a16="http://schemas.microsoft.com/office/drawing/2014/main" id="{4E167528-D52F-4864-9A32-C1A6C54A8E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5E22B3-D478-4F20-BCB9-8A00A81B463D}"/>
              </a:ext>
            </a:extLst>
          </p:cNvPr>
          <p:cNvSpPr>
            <a:spLocks noGrp="1"/>
          </p:cNvSpPr>
          <p:nvPr>
            <p:ph type="sldNum" sz="quarter" idx="12"/>
          </p:nvPr>
        </p:nvSpPr>
        <p:spPr/>
        <p:txBody>
          <a:bodyPr/>
          <a:lstStyle/>
          <a:p>
            <a:fld id="{C859B8ED-6F0B-4062-BD92-A6B5B86B74E8}" type="slidenum">
              <a:rPr lang="en-IN" smtClean="0"/>
              <a:t>‹#›</a:t>
            </a:fld>
            <a:endParaRPr lang="en-IN"/>
          </a:p>
        </p:txBody>
      </p:sp>
    </p:spTree>
    <p:extLst>
      <p:ext uri="{BB962C8B-B14F-4D97-AF65-F5344CB8AC3E}">
        <p14:creationId xmlns:p14="http://schemas.microsoft.com/office/powerpoint/2010/main" val="2988467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546A3-D63B-41E7-99C7-401CADBE6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98A0C2-C0E4-4937-A6AF-40876CF14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301B1C-33AB-4D36-823C-956013425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078DB-03B6-4355-BA17-0580CC1694BD}"/>
              </a:ext>
            </a:extLst>
          </p:cNvPr>
          <p:cNvSpPr>
            <a:spLocks noGrp="1"/>
          </p:cNvSpPr>
          <p:nvPr>
            <p:ph type="dt" sz="half" idx="10"/>
          </p:nvPr>
        </p:nvSpPr>
        <p:spPr/>
        <p:txBody>
          <a:bodyPr/>
          <a:lstStyle/>
          <a:p>
            <a:fld id="{FEC25C05-95B0-4A1B-840A-40AEC33ABDB0}" type="datetimeFigureOut">
              <a:rPr lang="en-IN" smtClean="0"/>
              <a:t>06-01-2020</a:t>
            </a:fld>
            <a:endParaRPr lang="en-IN"/>
          </a:p>
        </p:txBody>
      </p:sp>
      <p:sp>
        <p:nvSpPr>
          <p:cNvPr id="6" name="Footer Placeholder 5">
            <a:extLst>
              <a:ext uri="{FF2B5EF4-FFF2-40B4-BE49-F238E27FC236}">
                <a16:creationId xmlns:a16="http://schemas.microsoft.com/office/drawing/2014/main" id="{7B5FFFAF-46AD-423D-9B7A-97C59FF196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8E603-EDFC-4A22-B5F5-A2BE82FD1777}"/>
              </a:ext>
            </a:extLst>
          </p:cNvPr>
          <p:cNvSpPr>
            <a:spLocks noGrp="1"/>
          </p:cNvSpPr>
          <p:nvPr>
            <p:ph type="sldNum" sz="quarter" idx="12"/>
          </p:nvPr>
        </p:nvSpPr>
        <p:spPr/>
        <p:txBody>
          <a:bodyPr/>
          <a:lstStyle/>
          <a:p>
            <a:fld id="{C859B8ED-6F0B-4062-BD92-A6B5B86B74E8}" type="slidenum">
              <a:rPr lang="en-IN" smtClean="0"/>
              <a:t>‹#›</a:t>
            </a:fld>
            <a:endParaRPr lang="en-IN"/>
          </a:p>
        </p:txBody>
      </p:sp>
    </p:spTree>
    <p:extLst>
      <p:ext uri="{BB962C8B-B14F-4D97-AF65-F5344CB8AC3E}">
        <p14:creationId xmlns:p14="http://schemas.microsoft.com/office/powerpoint/2010/main" val="15919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FBBE91-2442-41FB-ACDF-9349AC9C2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5596A1-6EE6-4D18-93F4-AEC03DC1B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4B37C4-DC92-4961-8C0F-894E5B40B7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25C05-95B0-4A1B-840A-40AEC33ABDB0}" type="datetimeFigureOut">
              <a:rPr lang="en-IN" smtClean="0"/>
              <a:t>06-01-2020</a:t>
            </a:fld>
            <a:endParaRPr lang="en-IN"/>
          </a:p>
        </p:txBody>
      </p:sp>
      <p:sp>
        <p:nvSpPr>
          <p:cNvPr id="5" name="Footer Placeholder 4">
            <a:extLst>
              <a:ext uri="{FF2B5EF4-FFF2-40B4-BE49-F238E27FC236}">
                <a16:creationId xmlns:a16="http://schemas.microsoft.com/office/drawing/2014/main" id="{7D85A3E5-7E50-4284-B60E-3E526C3BE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36C2C9-1777-422F-88BB-DCC110BEEC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9B8ED-6F0B-4062-BD92-A6B5B86B74E8}" type="slidenum">
              <a:rPr lang="en-IN" smtClean="0"/>
              <a:t>‹#›</a:t>
            </a:fld>
            <a:endParaRPr lang="en-IN"/>
          </a:p>
        </p:txBody>
      </p:sp>
    </p:spTree>
    <p:extLst>
      <p:ext uri="{BB962C8B-B14F-4D97-AF65-F5344CB8AC3E}">
        <p14:creationId xmlns:p14="http://schemas.microsoft.com/office/powerpoint/2010/main" val="4288665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99acres.com/property-rates-and-price-trends-in-societies-in-ahmedabad" TargetMode="External"/><Relationship Id="rId2" Type="http://schemas.openxmlformats.org/officeDocument/2006/relationships/hyperlink" Target="https://ahmedabadcity.gov.in/portal/jsp/Static_pages/demographics.jsp" TargetMode="External"/><Relationship Id="rId1" Type="http://schemas.openxmlformats.org/officeDocument/2006/relationships/slideLayout" Target="../slideLayouts/slideLayout2.xml"/><Relationship Id="rId4" Type="http://schemas.openxmlformats.org/officeDocument/2006/relationships/hyperlink" Target="https://www.makaan.com/price-trends/property-rates-for-buy-in-ahmedaba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204C-0AA2-405C-9A62-46365C638D3A}"/>
              </a:ext>
            </a:extLst>
          </p:cNvPr>
          <p:cNvSpPr>
            <a:spLocks noGrp="1"/>
          </p:cNvSpPr>
          <p:nvPr>
            <p:ph type="ctrTitle"/>
          </p:nvPr>
        </p:nvSpPr>
        <p:spPr>
          <a:xfrm>
            <a:off x="1524000" y="503583"/>
            <a:ext cx="9144000" cy="3006380"/>
          </a:xfrm>
        </p:spPr>
        <p:txBody>
          <a:bodyPr>
            <a:normAutofit fontScale="90000"/>
          </a:bodyPr>
          <a:lstStyle/>
          <a:p>
            <a:r>
              <a:rPr lang="en-IN" sz="2700" dirty="0"/>
              <a:t>Course Capstone</a:t>
            </a:r>
            <a:br>
              <a:rPr lang="en-IN" sz="2700" dirty="0"/>
            </a:br>
            <a:r>
              <a:rPr lang="en-IN" sz="2700" i="1" dirty="0"/>
              <a:t>IBM professional data science capstone</a:t>
            </a:r>
            <a:br>
              <a:rPr lang="en-IN" dirty="0"/>
            </a:br>
            <a:r>
              <a:rPr lang="en-IN" i="1" u="sng" dirty="0"/>
              <a:t>Purchasing a house in Ahmedabad (Gujarat, India)</a:t>
            </a:r>
            <a:br>
              <a:rPr lang="en-IN" dirty="0"/>
            </a:br>
            <a:endParaRPr lang="en-IN" dirty="0"/>
          </a:p>
        </p:txBody>
      </p:sp>
      <p:sp>
        <p:nvSpPr>
          <p:cNvPr id="3" name="Subtitle 2">
            <a:extLst>
              <a:ext uri="{FF2B5EF4-FFF2-40B4-BE49-F238E27FC236}">
                <a16:creationId xmlns:a16="http://schemas.microsoft.com/office/drawing/2014/main" id="{9E8EEE85-D0E0-4B56-A683-D03BC5079664}"/>
              </a:ext>
            </a:extLst>
          </p:cNvPr>
          <p:cNvSpPr>
            <a:spLocks noGrp="1"/>
          </p:cNvSpPr>
          <p:nvPr>
            <p:ph type="subTitle" idx="1"/>
          </p:nvPr>
        </p:nvSpPr>
        <p:spPr/>
        <p:txBody>
          <a:bodyPr/>
          <a:lstStyle/>
          <a:p>
            <a:r>
              <a:rPr lang="en-IN" dirty="0"/>
              <a:t> </a:t>
            </a:r>
          </a:p>
          <a:p>
            <a:r>
              <a:rPr lang="en-IN" dirty="0"/>
              <a:t>By -Maharshi Pandya</a:t>
            </a:r>
          </a:p>
          <a:p>
            <a:r>
              <a:rPr lang="en-IN" dirty="0"/>
              <a:t>December 2019</a:t>
            </a:r>
          </a:p>
          <a:p>
            <a:endParaRPr lang="en-IN" dirty="0"/>
          </a:p>
        </p:txBody>
      </p:sp>
    </p:spTree>
    <p:extLst>
      <p:ext uri="{BB962C8B-B14F-4D97-AF65-F5344CB8AC3E}">
        <p14:creationId xmlns:p14="http://schemas.microsoft.com/office/powerpoint/2010/main" val="387610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B4BF0-399D-4D93-8CE5-6053D8C4D72F}"/>
              </a:ext>
            </a:extLst>
          </p:cNvPr>
          <p:cNvSpPr>
            <a:spLocks noGrp="1"/>
          </p:cNvSpPr>
          <p:nvPr>
            <p:ph type="title"/>
          </p:nvPr>
        </p:nvSpPr>
        <p:spPr/>
        <p:txBody>
          <a:bodyPr/>
          <a:lstStyle/>
          <a:p>
            <a:r>
              <a:rPr lang="en-IN" b="1" dirty="0"/>
              <a:t>Snapshot:</a:t>
            </a:r>
            <a:endParaRPr lang="en-IN" dirty="0"/>
          </a:p>
        </p:txBody>
      </p:sp>
      <p:pic>
        <p:nvPicPr>
          <p:cNvPr id="5" name="Content Placeholder 4">
            <a:extLst>
              <a:ext uri="{FF2B5EF4-FFF2-40B4-BE49-F238E27FC236}">
                <a16:creationId xmlns:a16="http://schemas.microsoft.com/office/drawing/2014/main" id="{CB787D62-2DD4-40F7-9196-E86D15BE7B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200" y="2292626"/>
            <a:ext cx="10515600" cy="3578426"/>
          </a:xfrm>
        </p:spPr>
      </p:pic>
      <p:pic>
        <p:nvPicPr>
          <p:cNvPr id="7" name="Picture 6">
            <a:extLst>
              <a:ext uri="{FF2B5EF4-FFF2-40B4-BE49-F238E27FC236}">
                <a16:creationId xmlns:a16="http://schemas.microsoft.com/office/drawing/2014/main" id="{A97A492E-3D89-4F1C-8103-D908EA45D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80269"/>
            <a:ext cx="12192000" cy="4158886"/>
          </a:xfrm>
          <a:prstGeom prst="rect">
            <a:avLst/>
          </a:prstGeom>
        </p:spPr>
      </p:pic>
    </p:spTree>
    <p:extLst>
      <p:ext uri="{BB962C8B-B14F-4D97-AF65-F5344CB8AC3E}">
        <p14:creationId xmlns:p14="http://schemas.microsoft.com/office/powerpoint/2010/main" val="830843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E3E3-91EC-4A3E-A96E-02ECC323CFF0}"/>
              </a:ext>
            </a:extLst>
          </p:cNvPr>
          <p:cNvSpPr>
            <a:spLocks noGrp="1"/>
          </p:cNvSpPr>
          <p:nvPr>
            <p:ph type="title"/>
          </p:nvPr>
        </p:nvSpPr>
        <p:spPr/>
        <p:txBody>
          <a:bodyPr/>
          <a:lstStyle/>
          <a:p>
            <a:r>
              <a:rPr lang="en-IN" b="1" dirty="0"/>
              <a:t>Snapshot:</a:t>
            </a:r>
            <a:endParaRPr lang="en-IN" dirty="0"/>
          </a:p>
        </p:txBody>
      </p:sp>
      <p:pic>
        <p:nvPicPr>
          <p:cNvPr id="5" name="Content Placeholder 4">
            <a:extLst>
              <a:ext uri="{FF2B5EF4-FFF2-40B4-BE49-F238E27FC236}">
                <a16:creationId xmlns:a16="http://schemas.microsoft.com/office/drawing/2014/main" id="{F5E7E57D-CF7C-4975-B981-23FE27B1C2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99308"/>
            <a:ext cx="10515600" cy="3203971"/>
          </a:xfrm>
        </p:spPr>
      </p:pic>
    </p:spTree>
    <p:extLst>
      <p:ext uri="{BB962C8B-B14F-4D97-AF65-F5344CB8AC3E}">
        <p14:creationId xmlns:p14="http://schemas.microsoft.com/office/powerpoint/2010/main" val="3816689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AFFD-F8F2-423E-B17A-9E85A45C93C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8AFE2BD-FCEE-421E-9A95-957F5F55E87E}"/>
              </a:ext>
            </a:extLst>
          </p:cNvPr>
          <p:cNvSpPr>
            <a:spLocks noGrp="1"/>
          </p:cNvSpPr>
          <p:nvPr>
            <p:ph idx="1"/>
          </p:nvPr>
        </p:nvSpPr>
        <p:spPr/>
        <p:txBody>
          <a:bodyPr/>
          <a:lstStyle/>
          <a:p>
            <a:r>
              <a:rPr lang="en-IN" dirty="0"/>
              <a:t>Hence, I concluded my project on Ahmedabad city housing analysis.</a:t>
            </a:r>
          </a:p>
          <a:p>
            <a:pPr marL="0" indent="0">
              <a:buNone/>
            </a:pPr>
            <a:endParaRPr lang="en-IN" dirty="0"/>
          </a:p>
        </p:txBody>
      </p:sp>
    </p:spTree>
    <p:extLst>
      <p:ext uri="{BB962C8B-B14F-4D97-AF65-F5344CB8AC3E}">
        <p14:creationId xmlns:p14="http://schemas.microsoft.com/office/powerpoint/2010/main" val="310280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B0E33C-0AF5-4701-95B2-E862D92404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155" y="170164"/>
            <a:ext cx="9375689" cy="6517672"/>
          </a:xfrm>
        </p:spPr>
      </p:pic>
    </p:spTree>
    <p:extLst>
      <p:ext uri="{BB962C8B-B14F-4D97-AF65-F5344CB8AC3E}">
        <p14:creationId xmlns:p14="http://schemas.microsoft.com/office/powerpoint/2010/main" val="11052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ABCC-479D-418F-9868-A717183BB4CB}"/>
              </a:ext>
            </a:extLst>
          </p:cNvPr>
          <p:cNvSpPr>
            <a:spLocks noGrp="1"/>
          </p:cNvSpPr>
          <p:nvPr>
            <p:ph type="title"/>
          </p:nvPr>
        </p:nvSpPr>
        <p:spPr/>
        <p:txBody>
          <a:bodyPr/>
          <a:lstStyle/>
          <a:p>
            <a:r>
              <a:rPr lang="en-IN" b="1" dirty="0"/>
              <a:t>				Introduction:</a:t>
            </a:r>
            <a:br>
              <a:rPr lang="en-IN" dirty="0"/>
            </a:br>
            <a:endParaRPr lang="en-IN" dirty="0"/>
          </a:p>
        </p:txBody>
      </p:sp>
      <p:sp>
        <p:nvSpPr>
          <p:cNvPr id="3" name="Content Placeholder 2">
            <a:extLst>
              <a:ext uri="{FF2B5EF4-FFF2-40B4-BE49-F238E27FC236}">
                <a16:creationId xmlns:a16="http://schemas.microsoft.com/office/drawing/2014/main" id="{576EF6BE-EA37-4E5C-8F70-7ACB8E810856}"/>
              </a:ext>
            </a:extLst>
          </p:cNvPr>
          <p:cNvSpPr>
            <a:spLocks noGrp="1"/>
          </p:cNvSpPr>
          <p:nvPr>
            <p:ph idx="1"/>
          </p:nvPr>
        </p:nvSpPr>
        <p:spPr/>
        <p:txBody>
          <a:bodyPr/>
          <a:lstStyle/>
          <a:p>
            <a:endParaRPr lang="en-IN" dirty="0"/>
          </a:p>
          <a:p>
            <a:r>
              <a:rPr lang="en-IN" dirty="0"/>
              <a:t>The city of Ahmedabad (Gujarat, India), located at the centre of the state is home to many industries, branches of national and multi-national companies as well as tons of start-ups. This is due to the policy of government whose aim is to make the city a major industrial/ business friendly city. This attracts lots of people from all across the state and country for the job opportunity. This accompanied by people migrating to the city from neighbouring villages rises demand for houses.</a:t>
            </a:r>
          </a:p>
        </p:txBody>
      </p:sp>
    </p:spTree>
    <p:extLst>
      <p:ext uri="{BB962C8B-B14F-4D97-AF65-F5344CB8AC3E}">
        <p14:creationId xmlns:p14="http://schemas.microsoft.com/office/powerpoint/2010/main" val="315438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E68E-FA6D-4BEC-91CA-986DA3280061}"/>
              </a:ext>
            </a:extLst>
          </p:cNvPr>
          <p:cNvSpPr>
            <a:spLocks noGrp="1"/>
          </p:cNvSpPr>
          <p:nvPr>
            <p:ph type="title"/>
          </p:nvPr>
        </p:nvSpPr>
        <p:spPr/>
        <p:txBody>
          <a:bodyPr/>
          <a:lstStyle/>
          <a:p>
            <a:r>
              <a:rPr lang="en-IN" b="1" dirty="0"/>
              <a:t>				Business Problem: </a:t>
            </a:r>
            <a:endParaRPr lang="en-IN" dirty="0"/>
          </a:p>
        </p:txBody>
      </p:sp>
      <p:sp>
        <p:nvSpPr>
          <p:cNvPr id="3" name="Content Placeholder 2">
            <a:extLst>
              <a:ext uri="{FF2B5EF4-FFF2-40B4-BE49-F238E27FC236}">
                <a16:creationId xmlns:a16="http://schemas.microsoft.com/office/drawing/2014/main" id="{CA015974-AD8D-468F-B1FA-2CA20C874C75}"/>
              </a:ext>
            </a:extLst>
          </p:cNvPr>
          <p:cNvSpPr>
            <a:spLocks noGrp="1"/>
          </p:cNvSpPr>
          <p:nvPr>
            <p:ph idx="1"/>
          </p:nvPr>
        </p:nvSpPr>
        <p:spPr/>
        <p:txBody>
          <a:bodyPr/>
          <a:lstStyle/>
          <a:p>
            <a:endParaRPr lang="en-IN" dirty="0"/>
          </a:p>
          <a:p>
            <a:r>
              <a:rPr lang="en-IN" dirty="0"/>
              <a:t>All the people want to buy an affordable housing for themselves. But the problem is they don’t know which area is the better one and also the price trend of that area. It’s also important to note that crime rate in that particular area as well as nearby area can also affect this decision. This decision can also be affected by mall, garden, grocery store in that area etc. So, the aim is to find ideal place for the stay which satisfies our criteria/ parameters.</a:t>
            </a:r>
          </a:p>
        </p:txBody>
      </p:sp>
    </p:spTree>
    <p:extLst>
      <p:ext uri="{BB962C8B-B14F-4D97-AF65-F5344CB8AC3E}">
        <p14:creationId xmlns:p14="http://schemas.microsoft.com/office/powerpoint/2010/main" val="291921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8305-8B90-4407-8C65-3E7EC488584E}"/>
              </a:ext>
            </a:extLst>
          </p:cNvPr>
          <p:cNvSpPr>
            <a:spLocks noGrp="1"/>
          </p:cNvSpPr>
          <p:nvPr>
            <p:ph type="title"/>
          </p:nvPr>
        </p:nvSpPr>
        <p:spPr/>
        <p:txBody>
          <a:bodyPr/>
          <a:lstStyle/>
          <a:p>
            <a:r>
              <a:rPr lang="en-IN" b="1" dirty="0"/>
              <a:t>Targeted Audience:</a:t>
            </a:r>
            <a:br>
              <a:rPr lang="en-IN" dirty="0"/>
            </a:br>
            <a:endParaRPr lang="en-IN" dirty="0"/>
          </a:p>
        </p:txBody>
      </p:sp>
      <p:sp>
        <p:nvSpPr>
          <p:cNvPr id="3" name="Content Placeholder 2">
            <a:extLst>
              <a:ext uri="{FF2B5EF4-FFF2-40B4-BE49-F238E27FC236}">
                <a16:creationId xmlns:a16="http://schemas.microsoft.com/office/drawing/2014/main" id="{06EB6EEE-097A-4B7C-BC69-F904EB14B0D4}"/>
              </a:ext>
            </a:extLst>
          </p:cNvPr>
          <p:cNvSpPr>
            <a:spLocks noGrp="1"/>
          </p:cNvSpPr>
          <p:nvPr>
            <p:ph idx="1"/>
          </p:nvPr>
        </p:nvSpPr>
        <p:spPr/>
        <p:txBody>
          <a:bodyPr/>
          <a:lstStyle/>
          <a:p>
            <a:r>
              <a:rPr lang="en-IN" dirty="0"/>
              <a:t>Targeted audiences for this project are the people looking for houses in the city as well as those who wants to invest in property. This can also be helpful for those who want some property for warehouse or non-residencia purposes. </a:t>
            </a:r>
          </a:p>
          <a:p>
            <a:endParaRPr lang="en-IN" dirty="0"/>
          </a:p>
        </p:txBody>
      </p:sp>
    </p:spTree>
    <p:extLst>
      <p:ext uri="{BB962C8B-B14F-4D97-AF65-F5344CB8AC3E}">
        <p14:creationId xmlns:p14="http://schemas.microsoft.com/office/powerpoint/2010/main" val="288101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2922-C482-45FA-A5BB-0262F955E69E}"/>
              </a:ext>
            </a:extLst>
          </p:cNvPr>
          <p:cNvSpPr>
            <a:spLocks noGrp="1"/>
          </p:cNvSpPr>
          <p:nvPr>
            <p:ph type="title"/>
          </p:nvPr>
        </p:nvSpPr>
        <p:spPr/>
        <p:txBody>
          <a:bodyPr/>
          <a:lstStyle/>
          <a:p>
            <a:r>
              <a:rPr lang="en-IN" b="1" dirty="0"/>
              <a:t>				Data:</a:t>
            </a:r>
            <a:endParaRPr lang="en-IN" dirty="0"/>
          </a:p>
        </p:txBody>
      </p:sp>
      <p:sp>
        <p:nvSpPr>
          <p:cNvPr id="3" name="Content Placeholder 2">
            <a:extLst>
              <a:ext uri="{FF2B5EF4-FFF2-40B4-BE49-F238E27FC236}">
                <a16:creationId xmlns:a16="http://schemas.microsoft.com/office/drawing/2014/main" id="{DCEB31BA-E2B4-4BDA-B8DC-0BB6DB757DA4}"/>
              </a:ext>
            </a:extLst>
          </p:cNvPr>
          <p:cNvSpPr>
            <a:spLocks noGrp="1"/>
          </p:cNvSpPr>
          <p:nvPr>
            <p:ph idx="1"/>
          </p:nvPr>
        </p:nvSpPr>
        <p:spPr/>
        <p:txBody>
          <a:bodyPr>
            <a:normAutofit fontScale="92500" lnSpcReduction="20000"/>
          </a:bodyPr>
          <a:lstStyle/>
          <a:p>
            <a:r>
              <a:rPr lang="en-IN" dirty="0"/>
              <a:t>Data of Ahmedabad city will be obtained from the site of city(</a:t>
            </a:r>
            <a:r>
              <a:rPr lang="en-IN" u="sng" dirty="0">
                <a:hlinkClick r:id="rId2"/>
              </a:rPr>
              <a:t>https://ahmedabadcity.gov.in/portal/jsp/Static_pages/demographics.jsp</a:t>
            </a:r>
            <a:r>
              <a:rPr lang="en-IN" dirty="0"/>
              <a:t>).</a:t>
            </a:r>
          </a:p>
          <a:p>
            <a:r>
              <a:rPr lang="en-IN" dirty="0"/>
              <a:t>This site also includes the education as well as education of citizen of any given word.</a:t>
            </a:r>
          </a:p>
          <a:p>
            <a:r>
              <a:rPr lang="en-IN" dirty="0"/>
              <a:t>Data of current pricing of any place in any areas will be obtained through these two links.</a:t>
            </a:r>
          </a:p>
          <a:p>
            <a:r>
              <a:rPr lang="en-IN" dirty="0"/>
              <a:t>1)  </a:t>
            </a:r>
            <a:r>
              <a:rPr lang="en-IN" u="sng" dirty="0">
                <a:hlinkClick r:id="rId3"/>
              </a:rPr>
              <a:t>https://www.99acres.com/property-rates-and-price-trends-in-societies-in-ahmedabad</a:t>
            </a:r>
            <a:endParaRPr lang="en-IN" dirty="0"/>
          </a:p>
          <a:p>
            <a:r>
              <a:rPr lang="en-IN" dirty="0"/>
              <a:t>2)  </a:t>
            </a:r>
            <a:r>
              <a:rPr lang="en-IN" u="sng" dirty="0">
                <a:hlinkClick r:id="rId4"/>
              </a:rPr>
              <a:t>https://www.makaan.com/price-trends/property-rates-for-buy-in-ahmedabad</a:t>
            </a:r>
            <a:endParaRPr lang="en-IN" dirty="0"/>
          </a:p>
          <a:p>
            <a:r>
              <a:rPr lang="en-IN" dirty="0"/>
              <a:t>For data abstraction Beautiful Soup will be used.</a:t>
            </a:r>
          </a:p>
          <a:p>
            <a:endParaRPr lang="en-IN" dirty="0"/>
          </a:p>
          <a:p>
            <a:endParaRPr lang="en-IN" dirty="0"/>
          </a:p>
        </p:txBody>
      </p:sp>
    </p:spTree>
    <p:extLst>
      <p:ext uri="{BB962C8B-B14F-4D97-AF65-F5344CB8AC3E}">
        <p14:creationId xmlns:p14="http://schemas.microsoft.com/office/powerpoint/2010/main" val="265648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609B-781D-4AC5-B553-614E9AA54950}"/>
              </a:ext>
            </a:extLst>
          </p:cNvPr>
          <p:cNvSpPr>
            <a:spLocks noGrp="1"/>
          </p:cNvSpPr>
          <p:nvPr>
            <p:ph type="title"/>
          </p:nvPr>
        </p:nvSpPr>
        <p:spPr/>
        <p:txBody>
          <a:bodyPr/>
          <a:lstStyle/>
          <a:p>
            <a:r>
              <a:rPr lang="en-IN" b="1" dirty="0"/>
              <a:t>			Methodology:</a:t>
            </a:r>
            <a:endParaRPr lang="en-IN" dirty="0"/>
          </a:p>
        </p:txBody>
      </p:sp>
      <p:sp>
        <p:nvSpPr>
          <p:cNvPr id="3" name="Content Placeholder 2">
            <a:extLst>
              <a:ext uri="{FF2B5EF4-FFF2-40B4-BE49-F238E27FC236}">
                <a16:creationId xmlns:a16="http://schemas.microsoft.com/office/drawing/2014/main" id="{7C3EF13E-CCC0-4F7C-83F7-4A95BD323781}"/>
              </a:ext>
            </a:extLst>
          </p:cNvPr>
          <p:cNvSpPr>
            <a:spLocks noGrp="1"/>
          </p:cNvSpPr>
          <p:nvPr>
            <p:ph idx="1"/>
          </p:nvPr>
        </p:nvSpPr>
        <p:spPr/>
        <p:txBody>
          <a:bodyPr/>
          <a:lstStyle/>
          <a:p>
            <a:r>
              <a:rPr lang="en-IN" dirty="0"/>
              <a:t>Here, first of all I initialised all the variables and then used web scraping the data from link 2. Next stage was data wrapping.  i.e. cleaning the data and removing the any not assigned value from the link 2 as the link 1 giving some sort of unknown error (server got disconnected). After cleaning the data, I searched for the for the file with the ward wise location of Ahmedabad city. This took me some time but I found it after some time. Then I merged both the table. Then I found location of Ahmedabad using </a:t>
            </a:r>
            <a:r>
              <a:rPr lang="en-IN" dirty="0" err="1"/>
              <a:t>Nominatim</a:t>
            </a:r>
            <a:r>
              <a:rPr lang="en-IN" dirty="0"/>
              <a:t> and plotted the map around that central location.</a:t>
            </a:r>
          </a:p>
          <a:p>
            <a:endParaRPr lang="en-IN" dirty="0"/>
          </a:p>
        </p:txBody>
      </p:sp>
    </p:spTree>
    <p:extLst>
      <p:ext uri="{BB962C8B-B14F-4D97-AF65-F5344CB8AC3E}">
        <p14:creationId xmlns:p14="http://schemas.microsoft.com/office/powerpoint/2010/main" val="381356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A8FC-AA0A-42AB-8A12-0CF1552538C5}"/>
              </a:ext>
            </a:extLst>
          </p:cNvPr>
          <p:cNvSpPr>
            <a:spLocks noGrp="1"/>
          </p:cNvSpPr>
          <p:nvPr>
            <p:ph type="title"/>
          </p:nvPr>
        </p:nvSpPr>
        <p:spPr/>
        <p:txBody>
          <a:bodyPr/>
          <a:lstStyle/>
          <a:p>
            <a:r>
              <a:rPr lang="en-IN" b="1" dirty="0"/>
              <a:t>Problem Faced</a:t>
            </a:r>
            <a:endParaRPr lang="en-IN" dirty="0"/>
          </a:p>
        </p:txBody>
      </p:sp>
      <p:sp>
        <p:nvSpPr>
          <p:cNvPr id="3" name="Content Placeholder 2">
            <a:extLst>
              <a:ext uri="{FF2B5EF4-FFF2-40B4-BE49-F238E27FC236}">
                <a16:creationId xmlns:a16="http://schemas.microsoft.com/office/drawing/2014/main" id="{F8820161-C894-41EA-9965-2F8EC4FA6029}"/>
              </a:ext>
            </a:extLst>
          </p:cNvPr>
          <p:cNvSpPr>
            <a:spLocks noGrp="1"/>
          </p:cNvSpPr>
          <p:nvPr>
            <p:ph idx="1"/>
          </p:nvPr>
        </p:nvSpPr>
        <p:spPr/>
        <p:txBody>
          <a:bodyPr>
            <a:normAutofit fontScale="92500" lnSpcReduction="10000"/>
          </a:bodyPr>
          <a:lstStyle/>
          <a:p>
            <a:r>
              <a:rPr lang="en-IN" dirty="0"/>
              <a:t>The first problem I faced was in web-scrapping. Initially I tried link 1 for the web-scrapping but I kept getting error as mentioned above, so after some time I switched to link 2 which was completely normal and moved onto the next stage.</a:t>
            </a:r>
          </a:p>
          <a:p>
            <a:r>
              <a:rPr lang="en-IN" dirty="0"/>
              <a:t>The second problem I faced was while finding the location of all the places mentioned on the data frame. To find the location of all the places, I tried using </a:t>
            </a:r>
            <a:r>
              <a:rPr lang="en-IN" dirty="0" err="1"/>
              <a:t>Nominatim</a:t>
            </a:r>
            <a:r>
              <a:rPr lang="en-IN" dirty="0"/>
              <a:t> in the loop which gave me two error: network not reachable and geocode not available. I posted the question on </a:t>
            </a:r>
            <a:r>
              <a:rPr lang="en-IN" dirty="0" err="1"/>
              <a:t>coursera</a:t>
            </a:r>
            <a:r>
              <a:rPr lang="en-IN" dirty="0"/>
              <a:t> discussion and stack overflow but did not get any answer for 2 days, so I moved on to finding the csv or excel file in which I can find latitude and longitude of all the places. But there is not a single file that I found. And after hours of googling I found a </a:t>
            </a:r>
            <a:r>
              <a:rPr lang="en-IN" dirty="0" err="1"/>
              <a:t>geojson</a:t>
            </a:r>
            <a:r>
              <a:rPr lang="en-IN" dirty="0"/>
              <a:t> file. I converted it into csv file using online converter and then I moved on to the project</a:t>
            </a:r>
          </a:p>
          <a:p>
            <a:endParaRPr lang="en-IN" dirty="0"/>
          </a:p>
        </p:txBody>
      </p:sp>
    </p:spTree>
    <p:extLst>
      <p:ext uri="{BB962C8B-B14F-4D97-AF65-F5344CB8AC3E}">
        <p14:creationId xmlns:p14="http://schemas.microsoft.com/office/powerpoint/2010/main" val="381158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434E-69EF-4D2E-90E9-C7EC13DA5782}"/>
              </a:ext>
            </a:extLst>
          </p:cNvPr>
          <p:cNvSpPr>
            <a:spLocks noGrp="1"/>
          </p:cNvSpPr>
          <p:nvPr>
            <p:ph type="title"/>
          </p:nvPr>
        </p:nvSpPr>
        <p:spPr/>
        <p:txBody>
          <a:bodyPr/>
          <a:lstStyle/>
          <a:p>
            <a:r>
              <a:rPr lang="en-IN" b="1" dirty="0"/>
              <a:t>Snapshot:</a:t>
            </a:r>
            <a:endParaRPr lang="en-IN" dirty="0"/>
          </a:p>
        </p:txBody>
      </p:sp>
      <p:pic>
        <p:nvPicPr>
          <p:cNvPr id="5" name="Content Placeholder 4">
            <a:extLst>
              <a:ext uri="{FF2B5EF4-FFF2-40B4-BE49-F238E27FC236}">
                <a16:creationId xmlns:a16="http://schemas.microsoft.com/office/drawing/2014/main" id="{BDAEECB3-80F6-4A7E-A244-BB97A5F511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43447"/>
            <a:ext cx="10515600" cy="2515693"/>
          </a:xfrm>
        </p:spPr>
      </p:pic>
      <p:pic>
        <p:nvPicPr>
          <p:cNvPr id="7" name="Picture 6">
            <a:extLst>
              <a:ext uri="{FF2B5EF4-FFF2-40B4-BE49-F238E27FC236}">
                <a16:creationId xmlns:a16="http://schemas.microsoft.com/office/drawing/2014/main" id="{8A1E8FAC-77F3-4148-9409-6C2441671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00" y="1564462"/>
            <a:ext cx="12192000" cy="4029075"/>
          </a:xfrm>
          <a:prstGeom prst="rect">
            <a:avLst/>
          </a:prstGeom>
        </p:spPr>
      </p:pic>
    </p:spTree>
    <p:extLst>
      <p:ext uri="{BB962C8B-B14F-4D97-AF65-F5344CB8AC3E}">
        <p14:creationId xmlns:p14="http://schemas.microsoft.com/office/powerpoint/2010/main" val="935898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702</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Course Capstone IBM professional data science capstone Purchasing a house in Ahmedabad (Gujarat, India) </vt:lpstr>
      <vt:lpstr>PowerPoint Presentation</vt:lpstr>
      <vt:lpstr>    Introduction: </vt:lpstr>
      <vt:lpstr>    Business Problem: </vt:lpstr>
      <vt:lpstr>Targeted Audience: </vt:lpstr>
      <vt:lpstr>    Data:</vt:lpstr>
      <vt:lpstr>   Methodology:</vt:lpstr>
      <vt:lpstr>Problem Faced</vt:lpstr>
      <vt:lpstr>Snapshot:</vt:lpstr>
      <vt:lpstr>Snapshot:</vt:lpstr>
      <vt:lpstr>Snapshot: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Capstone IBM professional data science capstone Purchasing a house in Ahmedabad (Gujarat, India) </dc:title>
  <dc:creator>Maharshi Pandya</dc:creator>
  <cp:lastModifiedBy>Maharshi Pandya</cp:lastModifiedBy>
  <cp:revision>2</cp:revision>
  <dcterms:created xsi:type="dcterms:W3CDTF">2020-01-06T16:31:07Z</dcterms:created>
  <dcterms:modified xsi:type="dcterms:W3CDTF">2020-01-06T16:57:07Z</dcterms:modified>
</cp:coreProperties>
</file>