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5" y="4289374"/>
            <a:ext cx="7773324" cy="81161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7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599"/>
            <a:ext cx="7773339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3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3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44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6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9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0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8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828563"/>
            <a:ext cx="7763814" cy="273681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0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2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2"/>
            <a:ext cx="4451212" cy="3158347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5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r-username/your-repo-name" TargetMode="Externa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2E16B-B6BD-2F0E-7FD0-44C90F3B0865}"/>
              </a:ext>
            </a:extLst>
          </p:cNvPr>
          <p:cNvSpPr txBox="1"/>
          <p:nvPr/>
        </p:nvSpPr>
        <p:spPr>
          <a:xfrm>
            <a:off x="2708121" y="1428452"/>
            <a:ext cx="4567323" cy="40010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b">
            <a:spAutoFit/>
          </a:bodyPr>
          <a:lstStyle/>
          <a:p>
            <a:pPr algn="ctr"/>
            <a:r>
              <a:rPr lang="en-IN" sz="3600" b="1" dirty="0"/>
              <a:t>DIGITAL PORTFOLIO:</a:t>
            </a:r>
          </a:p>
          <a:p>
            <a:pPr algn="ctr"/>
            <a:r>
              <a:rPr lang="en-IN" sz="1350" b="1" dirty="0"/>
              <a:t>~~~~~~~~~~~~~~~~~~~~~~~~~~~~~~~~~~~~~~~~~~~~~~~~~~~~~~~~~~~~~~~~~~~~~~~~~~~~</a:t>
            </a:r>
          </a:p>
          <a:p>
            <a:pPr algn="ctr"/>
            <a:endParaRPr lang="en-IN" sz="1350" b="1" dirty="0"/>
          </a:p>
          <a:p>
            <a:pPr algn="ctr"/>
            <a:r>
              <a:rPr lang="en-IN" sz="1350" b="1" dirty="0"/>
              <a:t>✨</a:t>
            </a:r>
            <a:r>
              <a:rPr lang="en-IN" sz="2000" b="1" dirty="0"/>
              <a:t>NAME :</a:t>
            </a:r>
            <a:r>
              <a:rPr lang="en-IN" sz="2000" b="1" dirty="0" err="1"/>
              <a:t>Mahalakshmi</a:t>
            </a:r>
            <a:r>
              <a:rPr lang="en-IN" sz="2000" b="1" dirty="0"/>
              <a:t>. V</a:t>
            </a:r>
          </a:p>
          <a:p>
            <a:pPr algn="ctr"/>
            <a:endParaRPr lang="en-IN" sz="1350" b="1" dirty="0"/>
          </a:p>
          <a:p>
            <a:pPr algn="ctr"/>
            <a:r>
              <a:rPr lang="en-IN" sz="1350" b="1" dirty="0"/>
              <a:t>✨</a:t>
            </a:r>
            <a:r>
              <a:rPr lang="en-IN" b="1" dirty="0"/>
              <a:t>REGISTER NO AND   NM         ID:346m24U09053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✨DEPARTMENT :BCA-’A’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✨COLLEGE AND UNIVERSITY NAME :*M. M. E. S Women’s art’s and science college </a:t>
            </a:r>
            <a:r>
              <a:rPr lang="en-IN" b="1" dirty="0" err="1"/>
              <a:t>Melvisharam</a:t>
            </a:r>
            <a:r>
              <a:rPr lang="en-IN" b="1" dirty="0"/>
              <a:t>/THIRUVALLUVAR UNIVERSITY.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224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3D7A3-8612-57EB-FA1C-108E338B428C}"/>
              </a:ext>
            </a:extLst>
          </p:cNvPr>
          <p:cNvSpPr txBox="1"/>
          <p:nvPr/>
        </p:nvSpPr>
        <p:spPr>
          <a:xfrm>
            <a:off x="1317811" y="2377121"/>
            <a:ext cx="6952130" cy="237757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350" dirty="0"/>
              <a:t>9. GitHub Link</a:t>
            </a:r>
            <a:r>
              <a:rPr lang="en-IN" sz="1350" dirty="0"/>
              <a:t>:</a:t>
            </a:r>
          </a:p>
          <a:p>
            <a:endParaRPr lang="en-IN" sz="1350" dirty="0"/>
          </a:p>
          <a:p>
            <a:r>
              <a:rPr lang="en-IN" sz="1350" dirty="0"/>
              <a:t>   🐣 The </a:t>
            </a:r>
            <a:r>
              <a:rPr lang="en-US" sz="1350" dirty="0"/>
              <a:t>GitHub link section provides a link to your project's GitHub repository. </a:t>
            </a:r>
            <a:endParaRPr lang="en-IN" sz="1350" dirty="0"/>
          </a:p>
          <a:p>
            <a:r>
              <a:rPr lang="en-IN" sz="1350" dirty="0"/>
              <a:t>     </a:t>
            </a:r>
          </a:p>
          <a:p>
            <a:r>
              <a:rPr lang="en-IN" sz="1350" dirty="0"/>
              <a:t>    🐣</a:t>
            </a:r>
            <a:r>
              <a:rPr lang="en-US" sz="1350" dirty="0"/>
              <a:t>For </a:t>
            </a:r>
            <a:r>
              <a:rPr lang="en-US" sz="1350" dirty="0" err="1"/>
              <a:t>example:"You</a:t>
            </a:r>
            <a:r>
              <a:rPr lang="en-US" sz="1350" dirty="0"/>
              <a:t> can view the source code for my portfolio website on GitHub: </a:t>
            </a:r>
            <a:r>
              <a:rPr lang="en-US" sz="1350" dirty="0">
                <a:hlinkClick r:id="rId2"/>
              </a:rPr>
              <a:t>https://github.com/your-username/your-repo-name</a:t>
            </a:r>
            <a:r>
              <a:rPr lang="en-US" sz="1350" dirty="0"/>
              <a:t>“</a:t>
            </a:r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4746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6B8EB-CA1F-CEA5-63CB-EB2D0CB3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311" y="863465"/>
            <a:ext cx="6517482" cy="2565535"/>
          </a:xfrm>
        </p:spPr>
        <p:txBody>
          <a:bodyPr anchor="ctr"/>
          <a:lstStyle/>
          <a:p>
            <a:r>
              <a:rPr lang="en-IN" b="1" i="1" dirty="0"/>
              <a:t>Thank you ✨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2991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868F8F-0E26-3425-21C4-2052DDB1C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0800000" flipV="1">
            <a:off x="813430" y="1562601"/>
            <a:ext cx="7517141" cy="3402105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6" indent="-457206">
              <a:buFont typeface="+mj-lt"/>
              <a:buAutoNum type="arabicPeriod"/>
            </a:pPr>
            <a:r>
              <a:rPr lang="en-IN" sz="1800" b="1" dirty="0"/>
              <a:t>1. Problem </a:t>
            </a:r>
            <a:r>
              <a:rPr lang="en-IN" sz="1800" b="1" dirty="0" err="1"/>
              <a:t>StatemENT</a:t>
            </a:r>
            <a:endParaRPr lang="en-IN" sz="1800" b="1" dirty="0"/>
          </a:p>
          <a:p>
            <a:pPr marL="457206" indent="-457206">
              <a:buFont typeface="+mj-lt"/>
              <a:buAutoNum type="arabicPeriod"/>
            </a:pPr>
            <a:r>
              <a:rPr lang="en-IN" sz="1800" b="1" dirty="0"/>
              <a:t>🫴The problem statement defines the issue or challenge that your project aims to solve. </a:t>
            </a:r>
          </a:p>
          <a:p>
            <a:pPr marL="457206" indent="-457206">
              <a:buFont typeface="+mj-lt"/>
              <a:buAutoNum type="arabicPeriod"/>
            </a:pPr>
            <a:r>
              <a:rPr lang="en-IN" sz="1800" b="1" dirty="0"/>
              <a:t>🥰For example:
🫴“Create a user-friendly and visually appealing portfolio website to showcase my skills, projects, and experience as a web developer.”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7267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00E8A-BC61-858B-5284-5D3B993D8090}"/>
              </a:ext>
            </a:extLst>
          </p:cNvPr>
          <p:cNvSpPr txBox="1"/>
          <p:nvPr/>
        </p:nvSpPr>
        <p:spPr>
          <a:xfrm>
            <a:off x="1107939" y="1796893"/>
            <a:ext cx="7447031" cy="2169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350" dirty="0"/>
              <a:t>2. Project </a:t>
            </a:r>
            <a:r>
              <a:rPr lang="en-IN" sz="1350" dirty="0"/>
              <a:t>Overview :</a:t>
            </a:r>
          </a:p>
          <a:p>
            <a:endParaRPr lang="en-IN" sz="1350" dirty="0"/>
          </a:p>
          <a:p>
            <a:r>
              <a:rPr lang="en-IN" sz="1350" dirty="0"/>
              <a:t> ❤️ The</a:t>
            </a:r>
            <a:r>
              <a:rPr lang="en-US" sz="1350" dirty="0"/>
              <a:t> project overview provides a brief description of your project, including its purpose, goals, and target audience.</a:t>
            </a:r>
            <a:endParaRPr lang="en-IN" sz="1350" dirty="0"/>
          </a:p>
          <a:p>
            <a:endParaRPr lang="en-IN" sz="1350" dirty="0"/>
          </a:p>
          <a:p>
            <a:r>
              <a:rPr lang="en-IN" sz="1350" dirty="0"/>
              <a:t> ❤️</a:t>
            </a:r>
            <a:r>
              <a:rPr lang="en-US" sz="1350" dirty="0"/>
              <a:t>For </a:t>
            </a:r>
            <a:r>
              <a:rPr lang="en-US" sz="1350" dirty="0" err="1"/>
              <a:t>example:"My</a:t>
            </a:r>
            <a:r>
              <a:rPr lang="en-US" sz="1350" dirty="0"/>
              <a:t> portfolio website is designed to showcase my web development skills, projects, and experience to potential employers, clients, and collaborators. </a:t>
            </a:r>
            <a:endParaRPr lang="en-IN" sz="1350" dirty="0"/>
          </a:p>
          <a:p>
            <a:r>
              <a:rPr lang="en-IN" sz="1350" dirty="0"/>
              <a:t>       </a:t>
            </a:r>
          </a:p>
          <a:p>
            <a:r>
              <a:rPr lang="en-IN" sz="1350" dirty="0"/>
              <a:t> ❤️</a:t>
            </a:r>
            <a:r>
              <a:rPr lang="en-US" sz="1350" dirty="0"/>
              <a:t>The website will feature a clean and modern design, easy navigation, and interactive elements to engage visitors."</a:t>
            </a:r>
          </a:p>
        </p:txBody>
      </p:sp>
    </p:spTree>
    <p:extLst>
      <p:ext uri="{BB962C8B-B14F-4D97-AF65-F5344CB8AC3E}">
        <p14:creationId xmlns:p14="http://schemas.microsoft.com/office/powerpoint/2010/main" val="32339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7C7635-0B33-D85F-E63C-5E7D884A8CF5}"/>
              </a:ext>
            </a:extLst>
          </p:cNvPr>
          <p:cNvSpPr txBox="1"/>
          <p:nvPr/>
        </p:nvSpPr>
        <p:spPr>
          <a:xfrm>
            <a:off x="2286001" y="1153976"/>
            <a:ext cx="4767146" cy="380873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IN" sz="1350" b="1" i="1" dirty="0"/>
          </a:p>
          <a:p>
            <a:pPr algn="ctr"/>
            <a:endParaRPr lang="en-IN" sz="1350" b="1" i="1" dirty="0"/>
          </a:p>
          <a:p>
            <a:pPr algn="ctr"/>
            <a:endParaRPr lang="en-IN" sz="1350" b="1" i="1" dirty="0"/>
          </a:p>
          <a:p>
            <a:pPr algn="ctr"/>
            <a:endParaRPr lang="en-IN" sz="1350" b="1" i="1" dirty="0"/>
          </a:p>
          <a:p>
            <a:pPr algn="ctr"/>
            <a:r>
              <a:rPr lang="en-US" sz="1350" b="1" i="1" dirty="0"/>
              <a:t>3. End Users</a:t>
            </a:r>
            <a:r>
              <a:rPr lang="en-IN" sz="1350" b="1" i="1" dirty="0"/>
              <a:t>:</a:t>
            </a:r>
          </a:p>
          <a:p>
            <a:pPr algn="ctr"/>
            <a:r>
              <a:rPr lang="en-IN" sz="1350" b="1" i="1" dirty="0"/>
              <a:t>      </a:t>
            </a:r>
          </a:p>
          <a:p>
            <a:pPr algn="ctr"/>
            <a:r>
              <a:rPr lang="en-IN" sz="1350" b="1" i="1" dirty="0"/>
              <a:t>     🔥</a:t>
            </a:r>
            <a:r>
              <a:rPr lang="en-US" sz="1350" b="1" i="1" dirty="0"/>
              <a:t>The end users section identifies the target audience for your project. </a:t>
            </a:r>
            <a:endParaRPr lang="en-IN" sz="1350" b="1" i="1" dirty="0"/>
          </a:p>
          <a:p>
            <a:pPr algn="ctr"/>
            <a:r>
              <a:rPr lang="en-IN" sz="1350" b="1" i="1" dirty="0"/>
              <a:t>     </a:t>
            </a:r>
          </a:p>
          <a:p>
            <a:pPr algn="ctr"/>
            <a:r>
              <a:rPr lang="en-IN" sz="1350" b="1" i="1" dirty="0"/>
              <a:t>    🔥   </a:t>
            </a:r>
            <a:r>
              <a:rPr lang="en-US" sz="1350" b="1" i="1" dirty="0"/>
              <a:t>For </a:t>
            </a:r>
            <a:r>
              <a:rPr lang="en-US" sz="1350" b="1" i="1" dirty="0" err="1"/>
              <a:t>example:"The</a:t>
            </a:r>
            <a:r>
              <a:rPr lang="en-US" sz="1350" b="1" i="1" dirty="0"/>
              <a:t> target audience for my portfolio website </a:t>
            </a:r>
            <a:r>
              <a:rPr lang="en-US" sz="1350" b="1" i="1" dirty="0" err="1"/>
              <a:t>includes:Potential</a:t>
            </a:r>
            <a:r>
              <a:rPr lang="en-US" sz="1350" b="1" i="1" dirty="0"/>
              <a:t> </a:t>
            </a:r>
            <a:r>
              <a:rPr lang="en-US" sz="1350" b="1" i="1" dirty="0" err="1"/>
              <a:t>employersClientsCollaboratorsPeers</a:t>
            </a:r>
            <a:r>
              <a:rPr lang="en-US" sz="1350" b="1" i="1" dirty="0"/>
              <a:t> and industry professionals“</a:t>
            </a:r>
            <a:endParaRPr lang="en-IN" sz="1350" b="1" i="1" dirty="0"/>
          </a:p>
          <a:p>
            <a:pPr algn="ctr"/>
            <a:endParaRPr lang="en-IN" sz="1350" b="1" i="1" dirty="0"/>
          </a:p>
          <a:p>
            <a:pPr algn="ctr"/>
            <a:endParaRPr lang="en-IN" sz="1350" b="1" i="1" dirty="0"/>
          </a:p>
          <a:p>
            <a:pPr algn="ctr"/>
            <a:endParaRPr lang="en-IN" sz="1350" b="1" i="1" dirty="0"/>
          </a:p>
          <a:p>
            <a:pPr algn="ctr"/>
            <a:endParaRPr lang="en-IN" sz="1350" b="1" i="1" dirty="0"/>
          </a:p>
          <a:p>
            <a:pPr algn="ctr"/>
            <a:endParaRPr lang="en-IN" sz="1350" b="1" i="1" dirty="0"/>
          </a:p>
          <a:p>
            <a:pPr algn="ctr"/>
            <a:endParaRPr lang="en-US" sz="1350" b="1" i="1" dirty="0"/>
          </a:p>
        </p:txBody>
      </p:sp>
    </p:spTree>
    <p:extLst>
      <p:ext uri="{BB962C8B-B14F-4D97-AF65-F5344CB8AC3E}">
        <p14:creationId xmlns:p14="http://schemas.microsoft.com/office/powerpoint/2010/main" val="110608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5227F-EA8B-66F7-DF5C-74CC2E75D006}"/>
              </a:ext>
            </a:extLst>
          </p:cNvPr>
          <p:cNvSpPr txBox="1"/>
          <p:nvPr/>
        </p:nvSpPr>
        <p:spPr>
          <a:xfrm>
            <a:off x="1896035" y="1080844"/>
            <a:ext cx="5405719" cy="487056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IN" sz="2400" b="1" dirty="0"/>
              <a:t>   </a:t>
            </a:r>
            <a:r>
              <a:rPr lang="en-US" sz="2400" b="1" dirty="0"/>
              <a:t>4.</a:t>
            </a:r>
            <a:r>
              <a:rPr lang="en-IN" sz="2400" b="1" dirty="0"/>
              <a:t>❤️</a:t>
            </a:r>
            <a:r>
              <a:rPr lang="en-US" sz="2400" b="1" dirty="0"/>
              <a:t>Tools and </a:t>
            </a:r>
            <a:r>
              <a:rPr lang="en-US" sz="2400" b="1" dirty="0" err="1"/>
              <a:t>TechnologiesThe</a:t>
            </a:r>
            <a:r>
              <a:rPr lang="en-US" sz="2400" b="1" dirty="0"/>
              <a:t> tools and technologies section lists the software, programming languages, frameworks, and libraries used to build your project. </a:t>
            </a:r>
            <a:endParaRPr lang="en-IN" sz="2400" b="1" dirty="0"/>
          </a:p>
          <a:p>
            <a:r>
              <a:rPr lang="en-IN" sz="2400" b="1" dirty="0"/>
              <a:t>      ❤️</a:t>
            </a:r>
            <a:r>
              <a:rPr lang="en-US" sz="2400" b="1" dirty="0"/>
              <a:t>For </a:t>
            </a:r>
            <a:r>
              <a:rPr lang="en-US" sz="2400" b="1" dirty="0" err="1"/>
              <a:t>example:"The</a:t>
            </a:r>
            <a:r>
              <a:rPr lang="en-US" sz="2400" b="1" dirty="0"/>
              <a:t> tools and technologies used to build my portfolio website </a:t>
            </a:r>
            <a:r>
              <a:rPr lang="en-IN" sz="2400" b="1" dirty="0"/>
              <a:t>            </a:t>
            </a:r>
          </a:p>
          <a:p>
            <a:r>
              <a:rPr lang="en-US" sz="2400" b="1" dirty="0"/>
              <a:t>include:</a:t>
            </a:r>
            <a:endParaRPr lang="en-IN" sz="2400" b="1" dirty="0"/>
          </a:p>
          <a:p>
            <a:r>
              <a:rPr lang="en-IN" sz="2400" b="1" i="1" dirty="0"/>
              <a:t>               </a:t>
            </a:r>
          </a:p>
          <a:p>
            <a:r>
              <a:rPr lang="en-IN" sz="2400" b="1" i="1" dirty="0"/>
              <a:t>   ❤️ </a:t>
            </a:r>
            <a:r>
              <a:rPr lang="en-US" sz="2400" b="1" i="1" dirty="0"/>
              <a:t>HTML5CSS3JavaScriptReactBootstrapGitHub</a:t>
            </a:r>
            <a:r>
              <a:rPr lang="en-US" sz="2400" b="1" dirty="0"/>
              <a:t> Pages"</a:t>
            </a:r>
          </a:p>
        </p:txBody>
      </p:sp>
    </p:spTree>
    <p:extLst>
      <p:ext uri="{BB962C8B-B14F-4D97-AF65-F5344CB8AC3E}">
        <p14:creationId xmlns:p14="http://schemas.microsoft.com/office/powerpoint/2010/main" val="42276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3F92C2-7D42-F823-50BA-D2845E365C9A}"/>
              </a:ext>
            </a:extLst>
          </p:cNvPr>
          <p:cNvSpPr txBox="1"/>
          <p:nvPr/>
        </p:nvSpPr>
        <p:spPr>
          <a:xfrm>
            <a:off x="1057836" y="1713637"/>
            <a:ext cx="6096000" cy="339323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5.</a:t>
            </a:r>
            <a:r>
              <a:rPr lang="en-US" sz="1800" b="1" dirty="0">
                <a:solidFill>
                  <a:schemeClr val="bg1"/>
                </a:solidFill>
              </a:rPr>
              <a:t>Portfolio Design and </a:t>
            </a:r>
            <a:r>
              <a:rPr lang="en-IN" sz="1800" b="1" dirty="0">
                <a:solidFill>
                  <a:schemeClr val="bg1"/>
                </a:solidFill>
              </a:rPr>
              <a:t>Layout:</a:t>
            </a:r>
          </a:p>
          <a:p>
            <a:endParaRPr lang="en-IN" sz="1800" b="1" dirty="0">
              <a:solidFill>
                <a:schemeClr val="bg1"/>
              </a:solidFill>
            </a:endParaRPr>
          </a:p>
          <a:p>
            <a:r>
              <a:rPr lang="en-IN" sz="1800" b="1" dirty="0">
                <a:solidFill>
                  <a:schemeClr val="bg1"/>
                </a:solidFill>
              </a:rPr>
              <a:t> 💖</a:t>
            </a:r>
            <a:r>
              <a:rPr lang="en-US" sz="1800" b="1" dirty="0">
                <a:solidFill>
                  <a:schemeClr val="bg1"/>
                </a:solidFill>
              </a:rPr>
              <a:t>portfolio design and layout section describes the visual design and layout of your website. </a:t>
            </a:r>
            <a:endParaRPr lang="en-IN" sz="1800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r>
              <a:rPr lang="en-IN" sz="1800" b="1" dirty="0">
                <a:solidFill>
                  <a:schemeClr val="bg1"/>
                </a:solidFill>
              </a:rPr>
              <a:t>💖</a:t>
            </a:r>
            <a:r>
              <a:rPr lang="en-US" sz="1800" b="1" dirty="0">
                <a:solidFill>
                  <a:schemeClr val="bg1"/>
                </a:solidFill>
              </a:rPr>
              <a:t>For example: "My portfolio website features a modern and minimalist design with a focus on showcasing my projects and skills. </a:t>
            </a:r>
            <a:endParaRPr lang="en-IN" sz="1800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r>
              <a:rPr lang="en-IN" sz="1800" b="1" dirty="0">
                <a:solidFill>
                  <a:schemeClr val="bg1"/>
                </a:solidFill>
              </a:rPr>
              <a:t>💖</a:t>
            </a:r>
            <a:r>
              <a:rPr lang="en-US" sz="1800" b="1" dirty="0">
                <a:solidFill>
                  <a:schemeClr val="bg1"/>
                </a:solidFill>
              </a:rPr>
              <a:t>The layout is clean and easy to navigate, with a responsive design that adapts to different screen sizes and devices."</a:t>
            </a:r>
          </a:p>
        </p:txBody>
      </p:sp>
    </p:spTree>
    <p:extLst>
      <p:ext uri="{BB962C8B-B14F-4D97-AF65-F5344CB8AC3E}">
        <p14:creationId xmlns:p14="http://schemas.microsoft.com/office/powerpoint/2010/main" val="296575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2182B-EC61-084B-3B7C-10329FD723B3}"/>
              </a:ext>
            </a:extLst>
          </p:cNvPr>
          <p:cNvSpPr txBox="1"/>
          <p:nvPr/>
        </p:nvSpPr>
        <p:spPr>
          <a:xfrm>
            <a:off x="1524000" y="1732382"/>
            <a:ext cx="6096000" cy="3393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dirty="0"/>
              <a:t>6.</a:t>
            </a:r>
            <a:r>
              <a:rPr lang="en-US" sz="1800" dirty="0"/>
              <a:t> Features and </a:t>
            </a:r>
            <a:r>
              <a:rPr lang="en-IN" sz="1800" dirty="0"/>
              <a:t>Functionality:</a:t>
            </a:r>
          </a:p>
          <a:p>
            <a:endParaRPr lang="en-IN" sz="1800" dirty="0"/>
          </a:p>
          <a:p>
            <a:r>
              <a:rPr lang="en-IN" sz="1800" dirty="0"/>
              <a:t> 🖤The </a:t>
            </a:r>
            <a:r>
              <a:rPr lang="en-US" sz="1800" dirty="0"/>
              <a:t>features and functionality section lists the key features and functionalities of your website.</a:t>
            </a:r>
            <a:endParaRPr lang="en-IN" sz="1800" dirty="0"/>
          </a:p>
          <a:p>
            <a:endParaRPr lang="en-IN" sz="1800" dirty="0"/>
          </a:p>
          <a:p>
            <a:r>
              <a:rPr lang="en-US" sz="1800" dirty="0"/>
              <a:t> </a:t>
            </a:r>
            <a:r>
              <a:rPr lang="en-IN" sz="1800" dirty="0"/>
              <a:t>🖤</a:t>
            </a:r>
            <a:r>
              <a:rPr lang="en-US" sz="1800" dirty="0"/>
              <a:t>For </a:t>
            </a:r>
            <a:r>
              <a:rPr lang="en-US" sz="1800" dirty="0" err="1"/>
              <a:t>example:"My</a:t>
            </a:r>
            <a:r>
              <a:rPr lang="en-US" sz="1800" dirty="0"/>
              <a:t> portfolio website includes the </a:t>
            </a:r>
            <a:r>
              <a:rPr lang="en-IN" sz="1800" dirty="0"/>
              <a:t> </a:t>
            </a:r>
            <a:r>
              <a:rPr lang="en-US" sz="1800" dirty="0"/>
              <a:t>following features and </a:t>
            </a:r>
            <a:r>
              <a:rPr lang="en-US" sz="1800" dirty="0" err="1"/>
              <a:t>functionalities:Project</a:t>
            </a:r>
            <a:r>
              <a:rPr lang="en-US" sz="1800" dirty="0"/>
              <a:t> showcase with images and </a:t>
            </a:r>
            <a:r>
              <a:rPr lang="en-US" sz="1800" dirty="0" err="1"/>
              <a:t>descriptionsSkills</a:t>
            </a:r>
            <a:r>
              <a:rPr lang="en-US" sz="1800" dirty="0"/>
              <a:t> and experience </a:t>
            </a:r>
            <a:r>
              <a:rPr lang="en-US" sz="1800" dirty="0" err="1"/>
              <a:t>sectionContact</a:t>
            </a:r>
            <a:r>
              <a:rPr lang="en-US" sz="1800" dirty="0"/>
              <a:t> form and social media </a:t>
            </a:r>
            <a:r>
              <a:rPr lang="en-US" sz="1800" dirty="0" err="1"/>
              <a:t>linksResponsive</a:t>
            </a:r>
            <a:r>
              <a:rPr lang="en-US" sz="1800" dirty="0"/>
              <a:t> design for mobile and tablet </a:t>
            </a:r>
            <a:r>
              <a:rPr lang="en-US" sz="1800" dirty="0" err="1"/>
              <a:t>devicesInteractive</a:t>
            </a:r>
            <a:r>
              <a:rPr lang="en-US" sz="1800" dirty="0"/>
              <a:t> elements such as animations and</a:t>
            </a:r>
            <a:endParaRPr lang="en-IN" sz="1800" dirty="0"/>
          </a:p>
          <a:p>
            <a:r>
              <a:rPr lang="en-US" sz="1800" dirty="0"/>
              <a:t> </a:t>
            </a:r>
            <a:r>
              <a:rPr lang="en-IN" sz="1800" dirty="0" err="1"/>
              <a:t>transitio</a:t>
            </a:r>
            <a:endParaRPr lang="en-IN" sz="1800" dirty="0"/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8DB14-50BE-BA13-7AEA-461E61AD4AF6}"/>
              </a:ext>
            </a:extLst>
          </p:cNvPr>
          <p:cNvSpPr txBox="1"/>
          <p:nvPr/>
        </p:nvSpPr>
        <p:spPr>
          <a:xfrm>
            <a:off x="-165315" y="3848982"/>
            <a:ext cx="604435" cy="178207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62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D247C-618A-FBBB-9453-A9FFC440C41A}"/>
              </a:ext>
            </a:extLst>
          </p:cNvPr>
          <p:cNvSpPr txBox="1"/>
          <p:nvPr/>
        </p:nvSpPr>
        <p:spPr>
          <a:xfrm>
            <a:off x="2447365" y="1355144"/>
            <a:ext cx="4572000" cy="401648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1350" dirty="0"/>
              <a:t>7.The </a:t>
            </a:r>
            <a:r>
              <a:rPr lang="en-US" sz="1350" dirty="0"/>
              <a:t>Result and </a:t>
            </a:r>
            <a:r>
              <a:rPr lang="en-IN" sz="1350" dirty="0"/>
              <a:t>Screenshot:</a:t>
            </a:r>
          </a:p>
          <a:p>
            <a:endParaRPr lang="en-IN" sz="1350" dirty="0"/>
          </a:p>
          <a:p>
            <a:r>
              <a:rPr lang="en-IN" sz="1350" dirty="0"/>
              <a:t> 🐿️The </a:t>
            </a:r>
            <a:r>
              <a:rPr lang="en-US" sz="1350" dirty="0"/>
              <a:t>result and screenshot section showcases the final result of your project, including screenshots or images of your website.</a:t>
            </a:r>
            <a:endParaRPr lang="en-IN" sz="1350" dirty="0"/>
          </a:p>
          <a:p>
            <a:endParaRPr lang="en-IN" sz="1350" dirty="0"/>
          </a:p>
          <a:p>
            <a:r>
              <a:rPr lang="en-IN" sz="1350" dirty="0"/>
              <a:t>🐿️</a:t>
            </a:r>
            <a:r>
              <a:rPr lang="en-US" sz="1350" dirty="0"/>
              <a:t> For </a:t>
            </a:r>
            <a:r>
              <a:rPr lang="en-US" sz="1350" dirty="0" err="1"/>
              <a:t>example:"Here</a:t>
            </a:r>
            <a:r>
              <a:rPr lang="en-US" sz="1350" dirty="0"/>
              <a:t> is a screenshot of my portfolio website's homepage:[Insert screenshot]</a:t>
            </a:r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IN" sz="1350" dirty="0"/>
          </a:p>
          <a:p>
            <a:endParaRPr lang="en-U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C98D8-99A2-F918-42F1-0B1A7EC7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91" y="2891138"/>
            <a:ext cx="2296548" cy="22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50605-0AA0-D138-1A80-D5BEFE54606C}"/>
              </a:ext>
            </a:extLst>
          </p:cNvPr>
          <p:cNvSpPr txBox="1"/>
          <p:nvPr/>
        </p:nvSpPr>
        <p:spPr>
          <a:xfrm>
            <a:off x="1936376" y="1577701"/>
            <a:ext cx="5486400" cy="276998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350" dirty="0"/>
              <a:t>8. Conclusion</a:t>
            </a:r>
            <a:r>
              <a:rPr lang="en-IN" sz="1350" dirty="0"/>
              <a:t>:</a:t>
            </a:r>
          </a:p>
          <a:p>
            <a:r>
              <a:rPr lang="en-IN" sz="1350" dirty="0"/>
              <a:t>    </a:t>
            </a:r>
          </a:p>
          <a:p>
            <a:r>
              <a:rPr lang="en-IN" sz="1350" dirty="0"/>
              <a:t> 💗The </a:t>
            </a:r>
            <a:r>
              <a:rPr lang="en-US" sz="1350" dirty="0"/>
              <a:t>conclusion section summarizes the key takeaways from your project and reflects on what you learned or achieved. </a:t>
            </a:r>
            <a:endParaRPr lang="en-IN" sz="1350" dirty="0"/>
          </a:p>
          <a:p>
            <a:r>
              <a:rPr lang="en-IN" sz="1350" dirty="0"/>
              <a:t> </a:t>
            </a:r>
          </a:p>
          <a:p>
            <a:r>
              <a:rPr lang="en-IN" sz="1350" dirty="0"/>
              <a:t> 💗</a:t>
            </a:r>
            <a:r>
              <a:rPr lang="en-US" sz="1350" dirty="0"/>
              <a:t>For </a:t>
            </a:r>
            <a:r>
              <a:rPr lang="en-US" sz="1350" dirty="0" err="1"/>
              <a:t>example:"In</a:t>
            </a:r>
            <a:r>
              <a:rPr lang="en-US" sz="1350" dirty="0"/>
              <a:t> conclusion, my portfolio website is a successful showcase of my web development skills and experience.</a:t>
            </a:r>
            <a:endParaRPr lang="en-IN" sz="1350" dirty="0"/>
          </a:p>
          <a:p>
            <a:r>
              <a:rPr lang="en-IN" sz="1350" dirty="0"/>
              <a:t> </a:t>
            </a:r>
          </a:p>
          <a:p>
            <a:pPr algn="l"/>
            <a:r>
              <a:rPr lang="en-IN" sz="1350" dirty="0"/>
              <a:t>💗</a:t>
            </a:r>
            <a:r>
              <a:rPr lang="en-US" sz="1350" dirty="0"/>
              <a:t> I learned a lot about designing and building a responsive website, and I'm proud of the final result.“</a:t>
            </a:r>
            <a:endParaRPr lang="en-IN" sz="1350" dirty="0"/>
          </a:p>
          <a:p>
            <a:pPr algn="l"/>
            <a:endParaRPr lang="en-IN" sz="1350" dirty="0"/>
          </a:p>
          <a:p>
            <a:pPr algn="l"/>
            <a:endParaRPr lang="en-IN" sz="1350" dirty="0"/>
          </a:p>
          <a:p>
            <a:pPr algn="l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926610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 V</dc:creator>
  <cp:lastModifiedBy>maha V</cp:lastModifiedBy>
  <cp:revision>14</cp:revision>
  <dcterms:created xsi:type="dcterms:W3CDTF">2025-09-05T11:59:17Z</dcterms:created>
  <dcterms:modified xsi:type="dcterms:W3CDTF">2025-09-08T10:00:59Z</dcterms:modified>
</cp:coreProperties>
</file>