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11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2600" y="2931918"/>
            <a:ext cx="274726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>
                <a:latin typeface="Trebuchet MS"/>
                <a:cs typeface="Trebuchet MS"/>
              </a:rPr>
              <a:t>K.MAHAPRABU</a:t>
            </a: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86152-F323-7BA7-6920-191D0C22639E}"/>
              </a:ext>
            </a:extLst>
          </p:cNvPr>
          <p:cNvSpPr txBox="1"/>
          <p:nvPr/>
        </p:nvSpPr>
        <p:spPr>
          <a:xfrm>
            <a:off x="685801" y="1507806"/>
            <a:ext cx="754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has been tested by writers, game developers, and role-playing enthusiasts, receiving overwhelmingly positive feedback for the quality and diversity of the generated worlds.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Creators have praised the system for its ability to spark creativity and streamline the world-building process.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Several novels, games, and RPG campaigns have been set in worlds generated by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, demonstrating its practical utility and potential for inspiring new works of fiction and interactive experiences in the realm of fantasy storytelling.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26A172-E3D5-E136-C789-7DF4823E8DC6}"/>
              </a:ext>
            </a:extLst>
          </p:cNvPr>
          <p:cNvSpPr txBox="1"/>
          <p:nvPr/>
        </p:nvSpPr>
        <p:spPr>
          <a:xfrm>
            <a:off x="914917" y="2767280"/>
            <a:ext cx="8711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4000" i="0" dirty="0">
                <a:solidFill>
                  <a:srgbClr val="0D0D0D"/>
                </a:solidFill>
                <a:effectLst/>
                <a:latin typeface="Söhne"/>
              </a:rPr>
              <a:t>: AI-Generated Fantasy           World Creation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5D9E7E-A40D-D703-F243-45AF866A2274}"/>
              </a:ext>
            </a:extLst>
          </p:cNvPr>
          <p:cNvSpPr txBox="1"/>
          <p:nvPr/>
        </p:nvSpPr>
        <p:spPr>
          <a:xfrm>
            <a:off x="2394217" y="2411508"/>
            <a:ext cx="66693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project aims to develop an AI system capable of generating intricate and immersive fantasy worlds complete with landscapes, cultures, histories, and mythologies.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provides a platform for writers, game developers, tabletop RPG enthusiasts, and world-building aficionados to effortlessly create rich and diverse fantasy settings for their narratives or games.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3FF8CE-B8CB-BCD9-D662-62E88164645C}"/>
              </a:ext>
            </a:extLst>
          </p:cNvPr>
          <p:cNvSpPr txBox="1"/>
          <p:nvPr/>
        </p:nvSpPr>
        <p:spPr>
          <a:xfrm>
            <a:off x="1481138" y="1579690"/>
            <a:ext cx="5867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World-building is a time-consuming and often daunting task for writers and game developers. Creating a believable and captivating fantasy world requires a deep understanding of geography, culture, history, and mythology.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Traditional methods of world-building can be labor-intensive and may limit creativity.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There is a need for a tool that can assist creators in generating detailed and coherent fantasy worlds efficiently.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F1C7C2-F937-51A1-F15A-A00BC143568A}"/>
              </a:ext>
            </a:extLst>
          </p:cNvPr>
          <p:cNvSpPr txBox="1"/>
          <p:nvPr/>
        </p:nvSpPr>
        <p:spPr>
          <a:xfrm>
            <a:off x="739775" y="2668003"/>
            <a:ext cx="800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leverages the power of AI and machine learning to automate the process of fantasy world generation.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By training neural networks on vast datasets of existing fantasy literature, folklore, and historical accounts,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can synthesize new and unique fantasy worlds tailored to the user's specifications.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0782E-3438-DAEB-97DD-A77615B50FF3}"/>
              </a:ext>
            </a:extLst>
          </p:cNvPr>
          <p:cNvSpPr txBox="1"/>
          <p:nvPr/>
        </p:nvSpPr>
        <p:spPr>
          <a:xfrm>
            <a:off x="654418" y="1858688"/>
            <a:ext cx="72703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Writers: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Authors looking to set their novels or short stories in rich and immersive fantasy settings.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Game Developers: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Developers creating fantasy-themed video games or tabletop RPGs who need diverse and captivating game worlds.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Role-Playing Enthusiasts: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Players of tabletop RPGs seeking dynamic and engaging fantasy settings for their campaigns.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FB43F-AE56-5E97-4FBF-7B0941142770}"/>
              </a:ext>
            </a:extLst>
          </p:cNvPr>
          <p:cNvSpPr txBox="1"/>
          <p:nvPr/>
        </p:nvSpPr>
        <p:spPr>
          <a:xfrm>
            <a:off x="3429000" y="1705924"/>
            <a:ext cx="6172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offers a user-friendly interface where creators can input parameters such as geography, climate, cultures, and historical events.</a:t>
            </a:r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The AI then generates a fully fleshed-out fantasy world complete with maps, descriptions of civilizations, major historical events, religions, mythical creatures, and more.</a:t>
            </a:r>
          </a:p>
          <a:p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The value proposition lies in saving time and effort for creators while providing them with diverse and inspiring fantasy worlds to explore and utilize in their creative endeavors.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21F8E-6421-3CBC-36F5-BFE5F6E1DF2C}"/>
              </a:ext>
            </a:extLst>
          </p:cNvPr>
          <p:cNvSpPr txBox="1"/>
          <p:nvPr/>
        </p:nvSpPr>
        <p:spPr>
          <a:xfrm>
            <a:off x="3219450" y="1569600"/>
            <a:ext cx="50863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Diverse and Customizable Worlds: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can create worlds ranging from classic medieval high fantasy realms to unique and unconventional settings inspired by different cultures and time periods.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Coherence and Consistency: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The generated worlds are internally consistent, with cultures, geography, and history interconnected in a logical and believable manner.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Endless Inspiration: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Creators can use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to generate multiple worlds, each with its own unique characteristics, providing endless inspiration for storytelling, game design, and world-building.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E6191-CB90-EEB9-9DC3-C2ACEC3D72EB}"/>
              </a:ext>
            </a:extLst>
          </p:cNvPr>
          <p:cNvSpPr txBox="1"/>
          <p:nvPr/>
        </p:nvSpPr>
        <p:spPr>
          <a:xfrm>
            <a:off x="1981200" y="1311582"/>
            <a:ext cx="5943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employs a combination of deep learning techniques, including recurrent neural networks (RNNs) and generative adversarial networks (GANs), trained on a diverse dataset of fantasy literature, mythology, historical accounts, and geographical data.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models learn to capture the essence of fantasy worlds and generate new content that adheres to the established tropes and conventions of the genre while also introducing novel elements.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608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student</cp:lastModifiedBy>
  <cp:revision>4</cp:revision>
  <dcterms:created xsi:type="dcterms:W3CDTF">2024-04-03T13:21:13Z</dcterms:created>
  <dcterms:modified xsi:type="dcterms:W3CDTF">2024-04-18T07:09:23Z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  <property fmtid="{D5CDD505-2E9C-101B-9397-08002B2CF9AE}" pid="4" name="Producer">
    <vt:lpwstr>3-Heights(TM) PDF Security Shell 4.8.25.2 (http://www.pdf-tools.com)</vt:lpwstr>
  </property>
</Properties>
</file>