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/>
          <p:nvPr/>
        </p:nvSpPr>
        <p:spPr>
          <a:xfrm>
            <a:off x="446534" y="3085764"/>
            <a:ext cx="11298900" cy="3338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 rtl="0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3809608" y="-1813102"/>
            <a:ext cx="4572900" cy="11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 rtl="0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 rtl="0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 rtl="0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8058151" y="599725"/>
            <a:ext cx="3687300" cy="5817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 rot="5400000">
            <a:off x="7362700" y="1705100"/>
            <a:ext cx="48072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 rot="5400000">
            <a:off x="1952148" y="-313600"/>
            <a:ext cx="4807200" cy="71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>
            <a:off x="447817" y="5141974"/>
            <a:ext cx="11290800" cy="12588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500" cy="21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5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800" cy="4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800" cy="4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8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8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447817" y="601200"/>
            <a:ext cx="3682800" cy="58155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00" cy="17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1000" cy="46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 rtl="0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 rtl="0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5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00" cy="36513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5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500" cy="45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1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Google Shape;30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4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aprasadsahoo12/Nutrition_Agen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524000" y="1789471"/>
            <a:ext cx="9144000" cy="819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sz="48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NUTRITION AGENT</a:t>
            </a:r>
            <a:endParaRPr sz="4800" b="1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-267300" y="1034321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sz="3200" b="1" i="0" u="none" strike="noStrike" cap="none" dirty="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1918163" y="4022441"/>
            <a:ext cx="8355673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 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 : MAHAPRASAD SAHOO 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 : GITA AUTONOMOUS COLLEGE, BHUBANESWAR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Department : Master in Computer Applications (MCA)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b="1" dirty="0">
                <a:solidFill>
                  <a:schemeClr val="accent1"/>
                </a:solidFill>
              </a:rPr>
              <a:t>RESULTS</a:t>
            </a:r>
            <a:endParaRPr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15583-4937-6EE9-186B-664AD7A7C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567" y="1324281"/>
            <a:ext cx="8858865" cy="49831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581192" y="622217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b="1" dirty="0">
                <a:solidFill>
                  <a:schemeClr val="accent1"/>
                </a:solidFill>
              </a:rPr>
              <a:t>RESULTS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9CE5E5-E018-FB4C-3132-A408EDEEE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629" y="1232556"/>
            <a:ext cx="8894626" cy="50032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D46F0A-ED06-DBC7-8DD9-81E87AB8B5CB}"/>
              </a:ext>
            </a:extLst>
          </p:cNvPr>
          <p:cNvSpPr txBox="1"/>
          <p:nvPr/>
        </p:nvSpPr>
        <p:spPr>
          <a:xfrm>
            <a:off x="363793" y="694143"/>
            <a:ext cx="3637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DEPLOYED AI AGENT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07E4F7-64B9-D018-1782-E56AF9ACE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311115"/>
            <a:ext cx="8839200" cy="47150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503738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b="1" dirty="0">
                <a:solidFill>
                  <a:schemeClr val="accent1"/>
                </a:solidFill>
              </a:rPr>
              <a:t>CONCLUSION</a:t>
            </a:r>
            <a:endParaRPr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A1770-A6C6-4764-CC9C-A4CC9AB92799}"/>
              </a:ext>
            </a:extLst>
          </p:cNvPr>
          <p:cNvSpPr txBox="1"/>
          <p:nvPr/>
        </p:nvSpPr>
        <p:spPr>
          <a:xfrm>
            <a:off x="503738" y="1232556"/>
            <a:ext cx="1130480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Nutrition Agent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demonstrates how generative AI can revolutionize the way individuals access and manage their nutritional health. By leveraging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instruction-tuned LLMs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structured reasoning through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Langraph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agent is capable of generating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meal plans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food alternatives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goal-aligned dietary recommendations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traditional diet applications, this system offers:</a:t>
            </a:r>
          </a:p>
          <a:p>
            <a:pPr algn="just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and adaptive responses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tailored to user health profiles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explanations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help users understand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suggestion is being made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conversational, user-friendly experience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the need for scheduled consultations</a:t>
            </a:r>
          </a:p>
          <a:p>
            <a:pPr algn="just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significantly reduces the time and cognitive load associated with manual diet tracking, while promoting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lifestyle choices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intelligent automation.</a:t>
            </a:r>
          </a:p>
          <a:p>
            <a:pPr algn="just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long term, this approach can enhance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preventive healthcare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support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chronic condition management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make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expert-level nutrition guidance accessible to 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—scaling far beyond what human professionals can deliver alone.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/>
        </p:nvSpPr>
        <p:spPr>
          <a:xfrm>
            <a:off x="358689" y="716840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D0C46-3543-DA8C-6780-9E48D9426BF9}"/>
              </a:ext>
            </a:extLst>
          </p:cNvPr>
          <p:cNvSpPr txBox="1"/>
          <p:nvPr/>
        </p:nvSpPr>
        <p:spPr>
          <a:xfrm>
            <a:off x="358689" y="1247240"/>
            <a:ext cx="113416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Nutrition Agent can be further enhanced to support a wider range of user needs, technologies, and platforms. Potential future developments include: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 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the agent to understand and respond in multiple regional and international languages to serve a broader audience.</a:t>
            </a:r>
          </a:p>
          <a:p>
            <a:pPr marL="342900" indent="-342900" algn="just">
              <a:buFont typeface="+mj-lt"/>
              <a:buAutoNum type="arabicPeriod"/>
            </a:pP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Voice-Activated Nutrition Assistant 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voice input/output to allow hands-free interaction, especially useful for visually impaired or busy users.</a:t>
            </a:r>
          </a:p>
          <a:p>
            <a:pPr marL="342900" indent="-342900" algn="just">
              <a:buFont typeface="+mj-lt"/>
              <a:buAutoNum type="arabicPeriod"/>
            </a:pP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Collaboration with Healthcare Providers 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data sharing with dieticians, fitness coaches, or doctors for integrated care and expert review.</a:t>
            </a:r>
          </a:p>
          <a:p>
            <a:pPr marL="342900" indent="-342900" algn="just">
              <a:buFont typeface="+mj-lt"/>
              <a:buAutoNum type="arabicPeriod"/>
            </a:pP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Nutrition Gap Detection 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AI to identify missing nutrients, unhealthy patterns, or risks in users’ diets, and suggest focused improvements.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Health and Fitness Platforms 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 with apps like Fitbit, Google Fit, or Apple Health to adjust recommendations based on activity, vitals, and real-time biometrics.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AI-Assisted Diet Report Generation 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generate weekly nutrition reports, calorie breakdowns, and recommendations for improvement based on ongoing usage.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dirty="0">
                <a:solidFill>
                  <a:schemeClr val="accent1"/>
                </a:solidFill>
              </a:rPr>
              <a:t>IBM CERTIFICATIONS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FDF0B2-921D-EF24-5180-928DD3CB7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878" y="1694777"/>
            <a:ext cx="6531264" cy="47084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97DC61-4541-0787-5F04-85765548F5E0}"/>
              </a:ext>
            </a:extLst>
          </p:cNvPr>
          <p:cNvSpPr txBox="1"/>
          <p:nvPr/>
        </p:nvSpPr>
        <p:spPr>
          <a:xfrm>
            <a:off x="581192" y="123255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GETTING STARTED WITH AI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D47461-249A-0835-A6D2-2E37B8E47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567" y="1393237"/>
            <a:ext cx="8096865" cy="4725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F85BAC-8123-25FC-F993-1BBBCE6CD245}"/>
              </a:ext>
            </a:extLst>
          </p:cNvPr>
          <p:cNvSpPr txBox="1"/>
          <p:nvPr/>
        </p:nvSpPr>
        <p:spPr>
          <a:xfrm>
            <a:off x="609600" y="87280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/>
            <a:r>
              <a:rPr lang="en-US" sz="1600" b="1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sz="1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RAG LAB CERTIFICATE </a:t>
            </a:r>
            <a:endParaRPr lang="en-IN" sz="1600" dirty="0">
              <a:effectLst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b="1" dirty="0">
                <a:solidFill>
                  <a:schemeClr val="accent1"/>
                </a:solidFill>
              </a:rPr>
              <a:t>GITHUB LINK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7EF939-7381-FCEE-E745-826CF45A5FF0}"/>
              </a:ext>
            </a:extLst>
          </p:cNvPr>
          <p:cNvSpPr txBox="1"/>
          <p:nvPr/>
        </p:nvSpPr>
        <p:spPr>
          <a:xfrm>
            <a:off x="581192" y="2084439"/>
            <a:ext cx="10310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Repo Link 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https://github.com/mahaprasadsahoo12/Nutrition_Agent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838200" y="914399"/>
            <a:ext cx="10515600" cy="55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sz="32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3200" dirty="0"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838200" y="1550410"/>
            <a:ext cx="10636045" cy="4270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 lang="en-IN"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End users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Result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Conclusion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Git-hub Link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Future scope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IBM Certifications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457200" y="570271"/>
            <a:ext cx="11153492" cy="662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FA4B0-A5F6-F59B-4D97-F9EC4CFC99E3}"/>
              </a:ext>
            </a:extLst>
          </p:cNvPr>
          <p:cNvSpPr txBox="1"/>
          <p:nvPr/>
        </p:nvSpPr>
        <p:spPr>
          <a:xfrm rot="10800000" flipV="1">
            <a:off x="457200" y="1397674"/>
            <a:ext cx="1115349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health-conscious world, individuals seek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nutrition guidance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tailored to their goals, medical needs, and cultural preferences. However, most existing tools provide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diet plans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fail to consider key factors like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allergies, chronic conditions (e.g., diabetes, hypertension), regional eating habits, and evolving fitness goals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these tools lack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adaptability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users rarely receive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explanations or justifications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recommendations provided — making it difficult to trust or follow them consistently.</a:t>
            </a:r>
          </a:p>
          <a:p>
            <a:pPr algn="just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Meanwhile,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dieticians and nutritionists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 challenges in scaling personalized consultations due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resource limitations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leaving a large number of people underserved.</a:t>
            </a:r>
          </a:p>
          <a:p>
            <a:pPr algn="just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Nutrition Agent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uses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interact with users via chat, understand their health profiles, preferences, and goals, and deliver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meal plans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food swaps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nutritional explanations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adapting dynamically to user feedback and daily needs.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384547" y="589935"/>
            <a:ext cx="11029500" cy="63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BD1B11-BD05-2337-4C97-13CEEEEC3E72}"/>
              </a:ext>
            </a:extLst>
          </p:cNvPr>
          <p:cNvSpPr txBox="1"/>
          <p:nvPr/>
        </p:nvSpPr>
        <p:spPr>
          <a:xfrm>
            <a:off x="463205" y="1222723"/>
            <a:ext cx="113442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Nutrition Agent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leverages advanced AI technologies and IBM Cloud services to deliver real-time, personalized dietary guidance through a chat interface. The key technologies used are:</a:t>
            </a:r>
          </a:p>
          <a:p>
            <a:pPr algn="just"/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IBM Cloud Lite Services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Lite provides the cloud infrastructure for deploying and hosting the Nutrition Agent. It offers: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compute and storage resources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IBM's AI models and services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integration with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Watsonx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Granite foundation models</a:t>
            </a:r>
          </a:p>
          <a:p>
            <a:pPr algn="just"/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Natural Language Processing (NLP)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is used to: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user queries in natural language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relevant information (e.g., dietary goals, food preferences, allergies)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smooth and contextual conversations between the user and the AI agent</a:t>
            </a:r>
          </a:p>
          <a:p>
            <a:pPr algn="just"/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Retrieval-Augmented Generation (RAG)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this project does not use a vector database,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RAG-inspired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the agent: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through multiple steps using structured flows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grounded responses by referencing pre-modeled dietary logic and prompts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answer quality through task decomposition and response synthesis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384569EE-131F-FDCD-E1C9-D5F78EF2301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49045" y="815370"/>
            <a:ext cx="1149391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 IBM Granite Model – granite-3-3-8b-instruct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instruction-tuned large language model is the core engine powering the Nutrition Agent. It enables: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High-quality, context-aware, and informative response generation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Reasoning and decision-making using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(Reasoning + Acting) framework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for diverse tasks like meal planning, food substitution, and fitness-related advice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53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423876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b="1" dirty="0">
                <a:solidFill>
                  <a:schemeClr val="accent1"/>
                </a:solidFill>
              </a:rPr>
              <a:t>IBM CLOUD SERVICES USED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7AE1E-AAEB-EFAB-F240-F9ADE0C1651E}"/>
              </a:ext>
            </a:extLst>
          </p:cNvPr>
          <p:cNvSpPr txBox="1"/>
          <p:nvPr/>
        </p:nvSpPr>
        <p:spPr>
          <a:xfrm rot="10800000" flipV="1">
            <a:off x="423876" y="1232556"/>
            <a:ext cx="11463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Nutrition Agent project utilizes key IBM Cloud services to develop, deploy, and manage the AI assistant effectively. These services provide the foundation for building a robust, scalable, and intelligent system.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AB431-0B6C-691A-FFF6-D13592110DF3}"/>
              </a:ext>
            </a:extLst>
          </p:cNvPr>
          <p:cNvSpPr txBox="1"/>
          <p:nvPr/>
        </p:nvSpPr>
        <p:spPr>
          <a:xfrm>
            <a:off x="423876" y="1917290"/>
            <a:ext cx="114633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IBM Cloud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Watsonx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Studio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design and manage AI workflows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integration of the Granite foundation model within prompt flows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 interactive environment for experimentation, chaining, and testing of model outputs</a:t>
            </a:r>
          </a:p>
          <a:p>
            <a:pPr algn="just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IBM Cloud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Watsonx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Runtime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Executes the deployed Granite models in a scalable environment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real-time inference of AI responses through APIs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low-latency, secure, and high-availability access to the model</a:t>
            </a:r>
          </a:p>
          <a:p>
            <a:pPr algn="just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IBM Cloud Agent Lab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Serves as the orchestration environment for deploying intelligent agents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tooling for managing agent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conversation flow, and debugging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LangGraph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for task-routing and logic chaining</a:t>
            </a:r>
          </a:p>
          <a:p>
            <a:pPr algn="just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IBM Granite Foundation Model (granite-3-3-8b-instruct)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central AI model used for generating personalized meal plans, food swaps, and explanations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and hosted within IBM’s trusted AI environment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Tuned for instruction-following, reasoning, and high-quality natural language generation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581191" y="771730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1FD06D-E65F-C2E6-FFE5-86B0C3711D2E}"/>
              </a:ext>
            </a:extLst>
          </p:cNvPr>
          <p:cNvSpPr txBox="1"/>
          <p:nvPr/>
        </p:nvSpPr>
        <p:spPr>
          <a:xfrm>
            <a:off x="747252" y="1418840"/>
            <a:ext cx="10863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agent significantly improves access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nutrition guidance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enabling users to make healthier choices effortlessly. It eliminates the need for manual meal planning and generic advice by offering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intelligent, adaptive, and culturally relevant dietary suggestions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63405-4CE1-FDB0-C314-8EEBC9F3B25E}"/>
              </a:ext>
            </a:extLst>
          </p:cNvPr>
          <p:cNvSpPr txBox="1"/>
          <p:nvPr/>
        </p:nvSpPr>
        <p:spPr>
          <a:xfrm>
            <a:off x="747251" y="2458881"/>
            <a:ext cx="108634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Features:</a:t>
            </a:r>
          </a:p>
          <a:p>
            <a:pPr algn="just"/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Context-aware Meal Planning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daily meal plans tailored to user goals, medical conditions, and preferences.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Food Swaps with Explanations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healthier alternatives along with the reason behind each substitution.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Conversation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interact just like they would with a human dietician, using simple chat commands.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Personalization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Adapts dynamically based on user feedback, likes/dislikes, and fitness goals.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Goal-Oriented Guidance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use cases like weight loss, muscle gain, or lifestyle improvement with appropriate nutritional support.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Appointment Needed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24/7 access to intelligent nutritional assistance — scalable and on-demand.</a:t>
            </a:r>
          </a:p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384547" y="672659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b="1" dirty="0">
                <a:solidFill>
                  <a:schemeClr val="accent1"/>
                </a:solidFill>
              </a:rPr>
              <a:t>END USERS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20EF00-C947-EDA7-D9E3-3A51BC0D10B6}"/>
              </a:ext>
            </a:extLst>
          </p:cNvPr>
          <p:cNvSpPr txBox="1"/>
          <p:nvPr/>
        </p:nvSpPr>
        <p:spPr>
          <a:xfrm rot="10800000" flipV="1">
            <a:off x="384546" y="1175872"/>
            <a:ext cx="11422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Nutrition Agent is designed to serve a wide range of individuals and institutions seeking intelligent, personalized nutrition guidance. Its adaptability and accessibility make it valuable for both personal and professional use.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7F6F3-AE06-77BA-2490-3E4C65468179}"/>
              </a:ext>
            </a:extLst>
          </p:cNvPr>
          <p:cNvSpPr txBox="1"/>
          <p:nvPr/>
        </p:nvSpPr>
        <p:spPr>
          <a:xfrm>
            <a:off x="384546" y="1868130"/>
            <a:ext cx="111880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Health-Conscious Individuals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aiming to manage weight, improve fitness, or follow a healthier lifestyle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with specific dietary restrictions or medical conditions like diabetes, PCOS, or hypertension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Healthcare &amp; Nutrition Professionals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Dieticians and nutritionists can use the agent as a support tool to scale personalized advice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Wellness coaches, fitness trainers, and lifestyle consultants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Educational Institutions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Schools and universities can integrate the agent into health awareness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studying dietetics, healthcare, or AI applications in health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Corporate Wellness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departments can offer it as part of employee well-being initiatives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promoting healthy living through internal platforms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b="1" dirty="0">
                <a:solidFill>
                  <a:schemeClr val="accent1"/>
                </a:solidFill>
              </a:rPr>
              <a:t>RESULTS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0FF35-509F-7126-232A-A438201CC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07" y="1366683"/>
            <a:ext cx="8874869" cy="48973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1328</Words>
  <Application>Microsoft Office PowerPoint</Application>
  <PresentationFormat>Widescreen</PresentationFormat>
  <Paragraphs>133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Franklin Gothic</vt:lpstr>
      <vt:lpstr>Libre Franklin</vt:lpstr>
      <vt:lpstr>Noto Sans Symbols</vt:lpstr>
      <vt:lpstr>Times New Roman</vt:lpstr>
      <vt:lpstr>DividendVTI</vt:lpstr>
      <vt:lpstr>NUTRITION AGENT</vt:lpstr>
      <vt:lpstr>OUTLINE</vt:lpstr>
      <vt:lpstr>PROBLEM STATEMENT</vt:lpstr>
      <vt:lpstr>TECHNOLOGY  USED</vt:lpstr>
      <vt:lpstr>PowerPoint Presentation</vt:lpstr>
      <vt:lpstr>IBM CLOUD SERVICES USED</vt:lpstr>
      <vt:lpstr>WOW FACTORS</vt:lpstr>
      <vt:lpstr>END USERS</vt:lpstr>
      <vt:lpstr>RESULTS</vt:lpstr>
      <vt:lpstr>RESULTS</vt:lpstr>
      <vt:lpstr>RESULTS</vt:lpstr>
      <vt:lpstr>PowerPoint Presentation</vt:lpstr>
      <vt:lpstr>CONCLUSION</vt:lpstr>
      <vt:lpstr>PowerPoint Presentation</vt:lpstr>
      <vt:lpstr>IBM CERTIFICATIONS</vt:lpstr>
      <vt:lpstr>PowerPoint Presentation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Mahaprasad Sahoo</cp:lastModifiedBy>
  <cp:revision>4</cp:revision>
  <dcterms:modified xsi:type="dcterms:W3CDTF">2025-08-04T09:29:29Z</dcterms:modified>
</cp:coreProperties>
</file>