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Overlock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ggv0NMIT0kamU2sFVr5amVitY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Overlock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Overlock-bold.fntdata"/><Relationship Id="rId18" Type="http://schemas.openxmlformats.org/officeDocument/2006/relationships/font" Target="fonts/Overlock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GB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64" name="Google Shape;6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219200" y="2971800"/>
            <a:ext cx="99459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mahalakshmi 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2422k0797 and asbruaf2422k0797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II Bsc.computer science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pollachi college of arts and science / Bharathiar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RESULTS AND SCREENSHOTS</a:t>
            </a:r>
            <a:endParaRPr sz="4250"/>
          </a:p>
        </p:txBody>
      </p:sp>
      <p:sp>
        <p:nvSpPr>
          <p:cNvPr id="183" name="Google Shape;183;p10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0"/>
          <p:cNvSpPr txBox="1"/>
          <p:nvPr/>
        </p:nvSpPr>
        <p:spPr>
          <a:xfrm>
            <a:off x="2323700" y="2518853"/>
            <a:ext cx="853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p10" title="1000087775.jpg"/>
          <p:cNvPicPr preferRelativeResize="0"/>
          <p:nvPr/>
        </p:nvPicPr>
        <p:blipFill rotWithShape="1">
          <a:blip r:embed="rId3">
            <a:alphaModFix/>
          </a:blip>
          <a:srcRect b="-38310" l="-137670" r="137670" t="38310"/>
          <a:stretch/>
        </p:blipFill>
        <p:spPr>
          <a:xfrm>
            <a:off x="4062288" y="1810325"/>
            <a:ext cx="4067400" cy="323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0" title="100023015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9425" y="2231650"/>
            <a:ext cx="3930776" cy="281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 title="1000232707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5000" y="1810334"/>
            <a:ext cx="2018900" cy="398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96" name="Google Shape;196;p1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685800" y="1137573"/>
            <a:ext cx="746760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Highlights of the project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Professional Resume Presentation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Clearly structured display of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academic qualifications, skills, and experience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Acts as a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resume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accessible anytime, anywhere.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Certification Showcase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Organized section to display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certifications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Adds credibility by showing verified learning and skill development.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Responsive and Mobile-Friendly Design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layout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techniques to work seamlessly on desktops, tablets, and smartphones.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Clean and Minimalist UI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Simple, clutter-free design focused on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and professionalism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use of colors, fonts, and layout for a modern look.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Smooth Navigation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Anchor-based navigation bar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easy access to different sections of the page.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Enhances user experience with </a:t>
            </a:r>
            <a:r>
              <a:rPr b="1"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smooth scrolling</a:t>
            </a: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behavior.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2"/>
          <p:cNvSpPr txBox="1"/>
          <p:nvPr>
            <p:ph type="title"/>
          </p:nvPr>
        </p:nvSpPr>
        <p:spPr>
          <a:xfrm>
            <a:off x="755333" y="385444"/>
            <a:ext cx="633126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Overlock"/>
                <a:ea typeface="Overlock"/>
                <a:cs typeface="Overlock"/>
                <a:sym typeface="Overlock"/>
              </a:rPr>
              <a:t>Final summary :</a:t>
            </a:r>
            <a:endParaRPr sz="1800">
              <a:latin typeface="Overlock"/>
              <a:ea typeface="Overlock"/>
              <a:cs typeface="Overlock"/>
              <a:sym typeface="Overlock"/>
            </a:endParaRPr>
          </a:p>
        </p:txBody>
      </p:sp>
      <p:sp>
        <p:nvSpPr>
          <p:cNvPr id="203" name="Google Shape;203;p12"/>
          <p:cNvSpPr txBox="1"/>
          <p:nvPr/>
        </p:nvSpPr>
        <p:spPr>
          <a:xfrm>
            <a:off x="755333" y="838200"/>
            <a:ext cx="87696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is a personal portfolio website designed to showcase my academic background, technical skills, certifications, and projects in a structured and visually appealing format. Developed using HTML, CSS, and JavaScript, the site follows a clean, responsive layout that ensures accessibility across all devices. Key features include a dedicated resume section, a certificate gallery, smooth in-page navigation, and live deployment for public access.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Benefits to the society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Promotes Digital Literacy and Professionalism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Inspires Others to Build Personal Branding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Improves Accessibility of Personal Credentials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Encourages Use of Open-Source Tools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https://github.com/mahapsycho420/Mahalakshmi.git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0" y="27709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>
            <p:ph type="title"/>
          </p:nvPr>
        </p:nvSpPr>
        <p:spPr>
          <a:xfrm>
            <a:off x="2590800" y="2743200"/>
            <a:ext cx="8345039" cy="847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/>
              <a:t>RESUME CREATION</a:t>
            </a:r>
            <a:endParaRPr sz="5400"/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6" name="Google Shape;96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GB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0" name="Google Shape;110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13" name="Google Shape;113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GB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0" name="Google Shape;12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2" name="Google Shape;122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3" name="Google Shape;12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PROBLEM	STATEMENT</a:t>
            </a:r>
            <a:endParaRPr sz="4250"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6" name="Google Shape;126;p4"/>
          <p:cNvSpPr txBox="1"/>
          <p:nvPr/>
        </p:nvSpPr>
        <p:spPr>
          <a:xfrm>
            <a:off x="1143000" y="2286000"/>
            <a:ext cx="76962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In today’s digital era , traditional resumes alone are not enough to showcase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Skills and projects effectively. Many students and professionals lack a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Structured online presence to highlight their work. A digital portfolio provides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An interactive and accessible platform to present achievements, skills , and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experiences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2" name="Google Shape;132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4" name="Google Shape;134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5" name="Google Shape;135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50"/>
              <a:t>PROJECT	OVERVIEW</a:t>
            </a:r>
            <a:endParaRPr sz="4250"/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8" name="Google Shape;138;p5"/>
          <p:cNvSpPr txBox="1"/>
          <p:nvPr/>
        </p:nvSpPr>
        <p:spPr>
          <a:xfrm>
            <a:off x="914399" y="2209800"/>
            <a:ext cx="8083333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is: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personal website built using HTML, CSS, and JavaScript.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showcase personal profile, skills, education &amp; certification in a clean, organized, and visually appealing way. Acts as an online presence to share with potential employers.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Responsive layout, navigation that allows easy access to resume content, certificate, projects and contact details.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HTML, CSS, JavaScript.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 txBox="1"/>
          <p:nvPr>
            <p:ph type="title"/>
          </p:nvPr>
        </p:nvSpPr>
        <p:spPr>
          <a:xfrm>
            <a:off x="723900" y="609600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/>
              <a:t>WHO ARE THE END USERS?</a:t>
            </a:r>
            <a:endParaRPr sz="3200"/>
          </a:p>
        </p:txBody>
      </p:sp>
      <p:sp>
        <p:nvSpPr>
          <p:cNvPr id="147" name="Google Shape;147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8" name="Google Shape;148;p6"/>
          <p:cNvSpPr txBox="1"/>
          <p:nvPr/>
        </p:nvSpPr>
        <p:spPr>
          <a:xfrm>
            <a:off x="1066800" y="1752600"/>
            <a:ext cx="75438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Website: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is: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personal website built using HTML, CSS, and JavaScript.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Purpose: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showcase personal profile, skills, education &amp; certification in a clean, organized, and visually appealing way. Acts as an online presence to share with potential employers.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features: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Responsive layout, navigation that allows easy access to resume content, certificate, projects and contact details.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used:</a:t>
            </a: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HTML, CSS, JavaScript.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TOOLS AND TECHNIQUES</a:t>
            </a:r>
            <a:endParaRPr sz="3600"/>
          </a:p>
        </p:txBody>
      </p:sp>
      <p:sp>
        <p:nvSpPr>
          <p:cNvPr id="157" name="Google Shape;157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8" name="Google Shape;158;p7"/>
          <p:cNvSpPr txBox="1"/>
          <p:nvPr/>
        </p:nvSpPr>
        <p:spPr>
          <a:xfrm>
            <a:off x="2971800" y="1903671"/>
            <a:ext cx="96012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•HTML🡪Structure(pages,sections).</a:t>
            </a:r>
            <a:endParaRPr sz="18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•CSS🡪Styling(colors,layouts,responsiveness).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•JAVAScript🡪Interactivity(navigation menu,animatioms,from validation).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•code editor(VS Code) and hosting platfrom(GitHub Pages).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5" name="Google Shape;165;p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6" name="Google Shape;166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914400" y="1754828"/>
            <a:ext cx="70866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•Single-Page Layout (Scroll-based Navigation)</a:t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•Section-Based Layout</a:t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•Smooth scrolling(likely using JavaScript)</a:t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•Skills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•Contact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•Responsive Design (mobile+desktop view).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AND FUNCTIONALITY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914400" y="1981200"/>
            <a:ext cx="8305800" cy="19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•Resume Display.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•Certificate Showcase.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•Navigation Bar.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•Clean UI/UX</a:t>
            </a:r>
            <a:endParaRPr sz="20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</a:t>
            </a: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Contact Information.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Overlock"/>
                <a:ea typeface="Overlock"/>
                <a:cs typeface="Overlock"/>
                <a:sym typeface="Overlock"/>
              </a:rPr>
              <a:t>• Lightweight Performance</a:t>
            </a:r>
            <a:endParaRPr sz="1800">
              <a:solidFill>
                <a:schemeClr val="dk1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