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32f45a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32f45a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32f45a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32f45a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b32f45a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b32f45a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32f45a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32f45a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32f45a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32f45a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32f45a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32f45a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32f45a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32f45a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b32f45af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b32f45a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32f45a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32f45a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32f45a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32f45a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Python #3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AI - Mentorship - Muhammad Iqbal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Scope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Variabel di global scope bisa diakses oleh fungsi, if-else, dll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Sedangkan file yang ada di local scope hanya bisa diakses oleh elemen yang ada di scope tersebut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Module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Math Module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#sqrt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Time Module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Anonymous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 Packages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blok kode tertentu yang hanya akan berjalan apabila dipanggil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didefenisikan dengan def [nama-function](arguments):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setelah titik dua, berikan indentasi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fungsi dipanggil di luar blok kode fungsi, [nama-fungsi]()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Function: Parameter dan Argumen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kita bisa memasukkan informasi/data dari variabel tertentu ke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Parameter ditulis di dalam tanda kurung setelah deklarasi nama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Argumen di fungsi dimasukkan ketika fungsi dipanggil, yakni di dalam kurung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Function: Default Parameter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Function memiliki default parameter untuk jaga-jaga apabila parameter tertentu tidak memiliki nilai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function(name=’x’)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Function: Keyword parameter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Dengan ini, kita bisa menambahkan argumen ke fungsi secara tidak berurutan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function(x):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	return x * 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function(x = “3”)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Function: Return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Function bisa mengembalikan nilai tertentu dengan keyword return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 Function: *args dan **kwargs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magic parameter di Python untuk membuat fungsi yang memiliki parameter/argumen yang belum ditentukan jumlahnya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*args menuliskan data dalam bentuk tuple, sedangkan **kwargs menuliskan data dalam bentuk dictionary.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Anonymous Function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Merupakan fungsi tanpa nama yang hanya bisa menjalankan satu operasi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Bisa run tanpa dipanggil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Bisa disimpan ke dalam variabel tertentu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Otomatis mereturn nilai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lambda x,y: x *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