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21183bed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21183bed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21183bed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21183bed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21183bed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21183bed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21183bed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21183bed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21183bed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21183bed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21183bed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21183bed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21183bed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21183bed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21183bed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21183bed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21183bedd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21183bed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Basic Python #4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AI Mentorship - Muhammad Iqbal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Python: Set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Sekelompok nilai yang tidak punya urutan, key, ataupun input, serta nilai di dalamnya tidak boleh ada yang duplikat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{‘nilai1’,’nilai2’}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Outline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Penggabungan kondisi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Random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Python: Number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Python: 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Python: Tuple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Python: String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Python: 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Python: Dictionary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Menggabungkan Kodisi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and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# True and True = True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# True and False = False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# …. = False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or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# True or True, True or False, dan False or True = True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d"/>
              <a:t># False or False = False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Menggabungkan Kondisi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Not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d"/>
              <a:t>→ Artinya “bukan/tidak”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Python: Random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Radint =&gt; mengeluarkan bilangan dari x ke 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Randrange =&gt; Mengeluarkan bilangan randam dari x ke y, akan tetapi bisa kita buat pengecualian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Python: List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Berisi sekumpulan data yang memiliki urutan/ index yang dimulai dari NOL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Ditulis di dalam kurung siku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Elemen di dalamnya bisa diperbarui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contoh: list = [‘Isi1’,’isi2’]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Menambah elemen di list =&gt; var.append(isi)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Menghapus elemen di dalamnya =&gt; del var[index-x]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List bisa dilooping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Python: Dictionary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Digunakan untuk mengelola kelompok data seperti list, perbedaanya adalah dictionary ini menggunakan kunci/key, berbeda dengan list yang menggunakan index ke-x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{kunci:nilai1, kunci:nilai2}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Dipanggil dengan nama_dictionary[‘key’]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Nilai di dalam Dictionary bisa diperbarui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Kita juga bisa menambahkan nilai baru di dalam dictionary, dic[‘newKey’] =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Dictionary juga bisa di looping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Python: Tuple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Merupakan list yang memiliki sifat immutable/ tidak bisa diganti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contoh : (‘nilai-1’,’nilai-2’)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Python: String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Tipe data yang ditulis di dalam tanda petik/kutip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var = “string”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