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d28935c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d28935c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d28935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d28935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d28935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d28935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cd28935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cd28935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cd28935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cd28935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cd28935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cd28935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cd28935c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cd28935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d28935c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d28935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d28935c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d28935c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Basic Python #5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AI Mentorship - Muhammad Iqbal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Menangani Exception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Try / Finnaly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try: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	pass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finnaly: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	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Operasi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Direktori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Python: Menangani Exception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Operasi File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Membuat file baru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file = open(‘nama_file.txt’,’w’)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Menambah value ke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file.write(‘tulis sesuatu’)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Menutup file [finalsisasi]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file.close()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Operasi File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Menambahkan value baru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append = open(‘belajar.txt’,’a’)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append.write(‘Tambahkan sesuatu’)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Membaca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read = open(‘belajar.txt’,’r’).read()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#print(read)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Direktori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Mendapatkan direktori sekarang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os.getcwd()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Mengubah direktori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os.chdir(‘../’)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Melihat daftar direktori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# ls = os.listdir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Direktori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Membuat Direktori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os.mkdir()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Mengubah nama direktori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os.rename(‘nama sebelumnya’,’nama setelahnya’)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Menghapus file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# os.remove(‘text.txt’)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Direktori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Menghapus direktori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os.rmdir()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Menghapus direktori yang tidak kosong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# shutil.rmtree(‘nama direktori’)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Exception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Error secara umum ada 2, yakni: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Interpreter [Sintaks Error]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Runtime Error[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Python: Menangani Exception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Try / Except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# try: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	pass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except: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	pass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