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</p:sldIdLst>
  <p:sldSz cx="9144000" cy="5143500" type="screen16x9"/>
  <p:notesSz cx="6858000" cy="9144000"/>
  <p:embeddedFontLst>
    <p:embeddedFont>
      <p:font typeface="Arial Unicode MS" panose="020B0604020202020204" pitchFamily="34" charset="-128"/>
      <p:regular r:id="rId10"/>
    </p:embeddedFont>
    <p:embeddedFont>
      <p:font typeface="Bebas Neue" panose="020B0606020202050201" pitchFamily="34" charset="0"/>
      <p:regular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Playfair Display" panose="00000500000000000000" pitchFamily="2" charset="0"/>
      <p:regular r:id="rId16"/>
      <p:bold r:id="rId17"/>
      <p:italic r:id="rId18"/>
      <p:boldItalic r:id="rId19"/>
    </p:embeddedFont>
    <p:embeddedFont>
      <p:font typeface="Playfair Display Black" panose="00000A00000000000000" pitchFamily="2" charset="0"/>
      <p:bold r:id="rId20"/>
      <p:boldItalic r:id="rId21"/>
    </p:embeddedFont>
    <p:embeddedFont>
      <p:font typeface="PT Serif" panose="020A0603040505020204" pitchFamily="18" charset="0"/>
      <p:regular r:id="rId22"/>
      <p:bold r:id="rId23"/>
      <p:italic r:id="rId24"/>
      <p:boldItalic r:id="rId25"/>
    </p:embeddedFont>
    <p:embeddedFont>
      <p:font typeface="Titillium Web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79791D-C446-4559-8412-D0E99F785263}">
  <a:tblStyle styleId="{5679791D-C446-4559-8412-D0E99F7852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" name="Google Shape;28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1" name="Google Shape;28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g12c1ba21a4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0" name="Google Shape;2860;g12c1ba21a4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g12f0f77427b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6" name="Google Shape;2976;g12f0f77427b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12c1ba21a4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12c1ba21a42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Google Shape;2868;g12bf48a4501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9" name="Google Shape;2869;g12bf48a4501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g12ce753fdbc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9" name="Google Shape;3029;g12ce753fdbc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" name="Google Shape;28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1" name="Google Shape;28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321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2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2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2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" name="Google Shape;66;p2"/>
          <p:cNvSpPr/>
          <p:nvPr/>
        </p:nvSpPr>
        <p:spPr>
          <a:xfrm>
            <a:off x="1232390" y="1022807"/>
            <a:ext cx="7198500" cy="3567600"/>
          </a:xfrm>
          <a:prstGeom prst="roundRect">
            <a:avLst>
              <a:gd name="adj" fmla="val 6735"/>
            </a:avLst>
          </a:prstGeom>
          <a:solidFill>
            <a:schemeClr val="accent6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1061235" y="861653"/>
            <a:ext cx="7198500" cy="3567600"/>
          </a:xfrm>
          <a:prstGeom prst="roundRect">
            <a:avLst>
              <a:gd name="adj" fmla="val 6735"/>
            </a:avLst>
          </a:prstGeom>
          <a:solidFill>
            <a:schemeClr val="accent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890004" y="700499"/>
            <a:ext cx="7198500" cy="3567600"/>
          </a:xfrm>
          <a:prstGeom prst="roundRect">
            <a:avLst>
              <a:gd name="adj" fmla="val 6735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713099" y="539410"/>
            <a:ext cx="7210210" cy="3567587"/>
            <a:chOff x="701025" y="539400"/>
            <a:chExt cx="7731300" cy="4064700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701025" y="539400"/>
              <a:ext cx="7731300" cy="4064700"/>
              <a:chOff x="701025" y="539400"/>
              <a:chExt cx="7731300" cy="4064700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711950" y="539400"/>
                <a:ext cx="7719000" cy="4064700"/>
              </a:xfrm>
              <a:prstGeom prst="roundRect">
                <a:avLst>
                  <a:gd name="adj" fmla="val 6735"/>
                </a:avLst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2" name="Google Shape;72;p2"/>
              <p:cNvCxnSpPr/>
              <p:nvPr/>
            </p:nvCxnSpPr>
            <p:spPr>
              <a:xfrm rot="10800000">
                <a:off x="701025" y="920275"/>
                <a:ext cx="7731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3" name="Google Shape;73;p2"/>
            <p:cNvGrpSpPr/>
            <p:nvPr/>
          </p:nvGrpSpPr>
          <p:grpSpPr>
            <a:xfrm>
              <a:off x="930975" y="676950"/>
              <a:ext cx="716485" cy="147300"/>
              <a:chOff x="7468650" y="676950"/>
              <a:chExt cx="716485" cy="147300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rgbClr val="74C3B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rgbClr val="F6C4A2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rgbClr val="E1B8EC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" name="Google Shape;77;p2"/>
          <p:cNvSpPr txBox="1">
            <a:spLocks noGrp="1"/>
          </p:cNvSpPr>
          <p:nvPr>
            <p:ph type="ctrTitle"/>
          </p:nvPr>
        </p:nvSpPr>
        <p:spPr>
          <a:xfrm>
            <a:off x="928050" y="1080725"/>
            <a:ext cx="6794400" cy="19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subTitle" idx="1"/>
          </p:nvPr>
        </p:nvSpPr>
        <p:spPr>
          <a:xfrm>
            <a:off x="1119900" y="3320800"/>
            <a:ext cx="64107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-200152" y="4114275"/>
            <a:ext cx="584400" cy="584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8421047" y="282450"/>
            <a:ext cx="91500" cy="91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5703870" y="-362850"/>
            <a:ext cx="584400" cy="584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8442354" y="4698673"/>
            <a:ext cx="1659097" cy="273024"/>
          </a:xfrm>
          <a:custGeom>
            <a:avLst/>
            <a:gdLst/>
            <a:ahLst/>
            <a:cxnLst/>
            <a:rect l="l" t="t" r="r" b="b"/>
            <a:pathLst>
              <a:path w="124932" h="20559" extrusionOk="0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8658049" y="-390975"/>
            <a:ext cx="1006200" cy="1006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8481567" y="251786"/>
            <a:ext cx="574454" cy="575227"/>
          </a:xfrm>
          <a:custGeom>
            <a:avLst/>
            <a:gdLst/>
            <a:ahLst/>
            <a:cxnLst/>
            <a:rect l="l" t="t" r="r" b="b"/>
            <a:pathLst>
              <a:path w="43818" h="43877" extrusionOk="0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 rot="-5400000">
            <a:off x="-308174" y="103263"/>
            <a:ext cx="1381123" cy="227280"/>
          </a:xfrm>
          <a:custGeom>
            <a:avLst/>
            <a:gdLst/>
            <a:ahLst/>
            <a:cxnLst/>
            <a:rect l="l" t="t" r="r" b="b"/>
            <a:pathLst>
              <a:path w="124932" h="20559" extrusionOk="0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8157947" y="4804000"/>
            <a:ext cx="183000" cy="18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4294830" y="-831325"/>
            <a:ext cx="1129500" cy="1129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458197" y="4698675"/>
            <a:ext cx="91500" cy="91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-274100" y="1065800"/>
            <a:ext cx="732300" cy="732300"/>
          </a:xfrm>
          <a:prstGeom prst="star4">
            <a:avLst>
              <a:gd name="adj" fmla="val 19794"/>
            </a:avLst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7908222" y="4713238"/>
            <a:ext cx="91500" cy="91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5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244" name="Google Shape;244;p5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5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5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5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5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5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5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5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5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5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5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5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5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5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5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5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5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5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5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5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5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5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5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5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5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5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5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5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5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5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5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5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5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5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5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5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5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5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5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5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5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5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5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5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5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5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5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5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5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5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5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5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5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5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5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9" name="Google Shape;299;p5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300" name="Google Shape;300;p5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name="adj" fmla="val 6735"/>
              </a:avLst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1" name="Google Shape;301;p5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2" name="Google Shape;302;p5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303" name="Google Shape;303;p5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rgbClr val="74C3B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rgbClr val="F6C4A2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rgbClr val="E1B8EC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5"/>
          <p:cNvSpPr/>
          <p:nvPr/>
        </p:nvSpPr>
        <p:spPr>
          <a:xfrm>
            <a:off x="-588071" y="4698673"/>
            <a:ext cx="1659097" cy="273024"/>
          </a:xfrm>
          <a:custGeom>
            <a:avLst/>
            <a:gdLst/>
            <a:ahLst/>
            <a:cxnLst/>
            <a:rect l="l" t="t" r="r" b="b"/>
            <a:pathLst>
              <a:path w="124932" h="20559" extrusionOk="0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5"/>
          <p:cNvSpPr/>
          <p:nvPr/>
        </p:nvSpPr>
        <p:spPr>
          <a:xfrm>
            <a:off x="1161522" y="4895200"/>
            <a:ext cx="183000" cy="18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5"/>
          <p:cNvSpPr/>
          <p:nvPr/>
        </p:nvSpPr>
        <p:spPr>
          <a:xfrm>
            <a:off x="8502725" y="207750"/>
            <a:ext cx="613200" cy="613200"/>
          </a:xfrm>
          <a:prstGeom prst="star4">
            <a:avLst>
              <a:gd name="adj" fmla="val 19794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5"/>
          <p:cNvSpPr/>
          <p:nvPr/>
        </p:nvSpPr>
        <p:spPr>
          <a:xfrm>
            <a:off x="8899600" y="-116550"/>
            <a:ext cx="415800" cy="415800"/>
          </a:xfrm>
          <a:prstGeom prst="star4">
            <a:avLst>
              <a:gd name="adj" fmla="val 19794"/>
            </a:avLst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5"/>
          <p:cNvSpPr/>
          <p:nvPr/>
        </p:nvSpPr>
        <p:spPr>
          <a:xfrm>
            <a:off x="-487601" y="69700"/>
            <a:ext cx="1006200" cy="1006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5"/>
          <p:cNvSpPr/>
          <p:nvPr/>
        </p:nvSpPr>
        <p:spPr>
          <a:xfrm>
            <a:off x="226425" y="1075900"/>
            <a:ext cx="362400" cy="362400"/>
          </a:xfrm>
          <a:prstGeom prst="star4">
            <a:avLst>
              <a:gd name="adj" fmla="val 19794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"/>
          <p:cNvSpPr/>
          <p:nvPr/>
        </p:nvSpPr>
        <p:spPr>
          <a:xfrm>
            <a:off x="226422" y="1578900"/>
            <a:ext cx="91500" cy="91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"/>
          <p:cNvSpPr txBox="1">
            <a:spLocks noGrp="1"/>
          </p:cNvSpPr>
          <p:nvPr>
            <p:ph type="subTitle" idx="1"/>
          </p:nvPr>
        </p:nvSpPr>
        <p:spPr>
          <a:xfrm>
            <a:off x="5303713" y="2372850"/>
            <a:ext cx="16188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5"/>
          <p:cNvSpPr txBox="1">
            <a:spLocks noGrp="1"/>
          </p:cNvSpPr>
          <p:nvPr>
            <p:ph type="subTitle" idx="2"/>
          </p:nvPr>
        </p:nvSpPr>
        <p:spPr>
          <a:xfrm>
            <a:off x="2221488" y="2378275"/>
            <a:ext cx="16188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3"/>
          </p:nvPr>
        </p:nvSpPr>
        <p:spPr>
          <a:xfrm>
            <a:off x="2051238" y="2844175"/>
            <a:ext cx="1959300" cy="105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4"/>
          </p:nvPr>
        </p:nvSpPr>
        <p:spPr>
          <a:xfrm>
            <a:off x="5133463" y="2854050"/>
            <a:ext cx="1959300" cy="105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6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320" name="Google Shape;320;p6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6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6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6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6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6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6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6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6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6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6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6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6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6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6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6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6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6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6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6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6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6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6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6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6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6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6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6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6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6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6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6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6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6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6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6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6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6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6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6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6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6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6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6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6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6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6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6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6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6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6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6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6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6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6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5" name="Google Shape;375;p6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376" name="Google Shape;376;p6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name="adj" fmla="val 6735"/>
              </a:avLst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7" name="Google Shape;377;p6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8" name="Google Shape;378;p6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379" name="Google Shape;379;p6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rgbClr val="74C3B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6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rgbClr val="F6C4A2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6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rgbClr val="E1B8EC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2" name="Google Shape;382;p6"/>
          <p:cNvSpPr/>
          <p:nvPr/>
        </p:nvSpPr>
        <p:spPr>
          <a:xfrm rot="-5400000">
            <a:off x="-343950" y="4863786"/>
            <a:ext cx="1362383" cy="224196"/>
          </a:xfrm>
          <a:custGeom>
            <a:avLst/>
            <a:gdLst/>
            <a:ahLst/>
            <a:cxnLst/>
            <a:rect l="l" t="t" r="r" b="b"/>
            <a:pathLst>
              <a:path w="124932" h="20559" extrusionOk="0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"/>
          <p:cNvSpPr/>
          <p:nvPr/>
        </p:nvSpPr>
        <p:spPr>
          <a:xfrm>
            <a:off x="8670228" y="4185550"/>
            <a:ext cx="677974" cy="678887"/>
          </a:xfrm>
          <a:custGeom>
            <a:avLst/>
            <a:gdLst/>
            <a:ahLst/>
            <a:cxnLst/>
            <a:rect l="l" t="t" r="r" b="b"/>
            <a:pathLst>
              <a:path w="43818" h="43877" extrusionOk="0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6"/>
          <p:cNvSpPr/>
          <p:nvPr/>
        </p:nvSpPr>
        <p:spPr>
          <a:xfrm>
            <a:off x="8670222" y="4720513"/>
            <a:ext cx="91500" cy="91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6"/>
          <p:cNvSpPr/>
          <p:nvPr/>
        </p:nvSpPr>
        <p:spPr>
          <a:xfrm>
            <a:off x="-352547" y="3383650"/>
            <a:ext cx="801900" cy="801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6"/>
          <p:cNvSpPr/>
          <p:nvPr/>
        </p:nvSpPr>
        <p:spPr>
          <a:xfrm>
            <a:off x="1281525" y="-366275"/>
            <a:ext cx="678000" cy="678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6"/>
          <p:cNvSpPr/>
          <p:nvPr/>
        </p:nvSpPr>
        <p:spPr>
          <a:xfrm>
            <a:off x="1959522" y="220213"/>
            <a:ext cx="91500" cy="91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6"/>
          <p:cNvSpPr/>
          <p:nvPr/>
        </p:nvSpPr>
        <p:spPr>
          <a:xfrm>
            <a:off x="6448975" y="-138275"/>
            <a:ext cx="492600" cy="492600"/>
          </a:xfrm>
          <a:prstGeom prst="star4">
            <a:avLst>
              <a:gd name="adj" fmla="val 19794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6"/>
          <p:cNvSpPr/>
          <p:nvPr/>
        </p:nvSpPr>
        <p:spPr>
          <a:xfrm>
            <a:off x="8604575" y="618111"/>
            <a:ext cx="1362383" cy="224196"/>
          </a:xfrm>
          <a:custGeom>
            <a:avLst/>
            <a:gdLst/>
            <a:ahLst/>
            <a:cxnLst/>
            <a:rect l="l" t="t" r="r" b="b"/>
            <a:pathLst>
              <a:path w="124932" h="20559" extrusionOk="0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6"/>
          <p:cNvSpPr/>
          <p:nvPr/>
        </p:nvSpPr>
        <p:spPr>
          <a:xfrm>
            <a:off x="304450" y="125500"/>
            <a:ext cx="492600" cy="492600"/>
          </a:xfrm>
          <a:prstGeom prst="star4">
            <a:avLst>
              <a:gd name="adj" fmla="val 19794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6"/>
          <p:cNvSpPr/>
          <p:nvPr/>
        </p:nvSpPr>
        <p:spPr>
          <a:xfrm>
            <a:off x="7078672" y="262813"/>
            <a:ext cx="91500" cy="91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6"/>
          <p:cNvSpPr txBox="1">
            <a:spLocks noGrp="1"/>
          </p:cNvSpPr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7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395" name="Google Shape;395;p7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7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7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7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7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7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7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7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7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7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7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7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7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7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7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7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7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7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7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7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7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7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7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7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7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7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7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7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7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7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7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7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7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7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7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7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7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7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7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7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7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7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7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7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7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7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7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7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7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7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7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7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7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7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7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0" name="Google Shape;450;p7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451" name="Google Shape;451;p7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name="adj" fmla="val 6735"/>
              </a:avLst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2" name="Google Shape;452;p7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53" name="Google Shape;453;p7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454" name="Google Shape;454;p7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rgbClr val="74C3B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7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rgbClr val="F6C4A2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7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rgbClr val="E1B8EC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7" name="Google Shape;457;p7"/>
          <p:cNvSpPr txBox="1">
            <a:spLocks noGrp="1"/>
          </p:cNvSpPr>
          <p:nvPr>
            <p:ph type="body" idx="1"/>
          </p:nvPr>
        </p:nvSpPr>
        <p:spPr>
          <a:xfrm>
            <a:off x="952600" y="1196625"/>
            <a:ext cx="70647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1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8" name="Google Shape;458;p7"/>
          <p:cNvSpPr/>
          <p:nvPr/>
        </p:nvSpPr>
        <p:spPr>
          <a:xfrm rot="-5400000">
            <a:off x="-343950" y="4863786"/>
            <a:ext cx="1362383" cy="224196"/>
          </a:xfrm>
          <a:custGeom>
            <a:avLst/>
            <a:gdLst/>
            <a:ahLst/>
            <a:cxnLst/>
            <a:rect l="l" t="t" r="r" b="b"/>
            <a:pathLst>
              <a:path w="124932" h="20559" extrusionOk="0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7"/>
          <p:cNvSpPr/>
          <p:nvPr/>
        </p:nvSpPr>
        <p:spPr>
          <a:xfrm>
            <a:off x="8670228" y="4185550"/>
            <a:ext cx="677974" cy="678887"/>
          </a:xfrm>
          <a:custGeom>
            <a:avLst/>
            <a:gdLst/>
            <a:ahLst/>
            <a:cxnLst/>
            <a:rect l="l" t="t" r="r" b="b"/>
            <a:pathLst>
              <a:path w="43818" h="43877" extrusionOk="0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7"/>
          <p:cNvSpPr/>
          <p:nvPr/>
        </p:nvSpPr>
        <p:spPr>
          <a:xfrm>
            <a:off x="8670222" y="4720513"/>
            <a:ext cx="91500" cy="91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7"/>
          <p:cNvSpPr/>
          <p:nvPr/>
        </p:nvSpPr>
        <p:spPr>
          <a:xfrm>
            <a:off x="-352547" y="3383650"/>
            <a:ext cx="801900" cy="801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7"/>
          <p:cNvSpPr/>
          <p:nvPr/>
        </p:nvSpPr>
        <p:spPr>
          <a:xfrm>
            <a:off x="1281525" y="-366275"/>
            <a:ext cx="678000" cy="678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7"/>
          <p:cNvSpPr/>
          <p:nvPr/>
        </p:nvSpPr>
        <p:spPr>
          <a:xfrm>
            <a:off x="1959522" y="220213"/>
            <a:ext cx="91500" cy="91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7"/>
          <p:cNvSpPr/>
          <p:nvPr/>
        </p:nvSpPr>
        <p:spPr>
          <a:xfrm>
            <a:off x="6448975" y="-138275"/>
            <a:ext cx="492600" cy="492600"/>
          </a:xfrm>
          <a:prstGeom prst="star4">
            <a:avLst>
              <a:gd name="adj" fmla="val 19794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7"/>
          <p:cNvSpPr/>
          <p:nvPr/>
        </p:nvSpPr>
        <p:spPr>
          <a:xfrm>
            <a:off x="8604575" y="618111"/>
            <a:ext cx="1362383" cy="224196"/>
          </a:xfrm>
          <a:custGeom>
            <a:avLst/>
            <a:gdLst/>
            <a:ahLst/>
            <a:cxnLst/>
            <a:rect l="l" t="t" r="r" b="b"/>
            <a:pathLst>
              <a:path w="124932" h="20559" extrusionOk="0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7"/>
          <p:cNvSpPr/>
          <p:nvPr/>
        </p:nvSpPr>
        <p:spPr>
          <a:xfrm>
            <a:off x="304450" y="125500"/>
            <a:ext cx="492600" cy="492600"/>
          </a:xfrm>
          <a:prstGeom prst="star4">
            <a:avLst>
              <a:gd name="adj" fmla="val 19794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7"/>
          <p:cNvSpPr/>
          <p:nvPr/>
        </p:nvSpPr>
        <p:spPr>
          <a:xfrm>
            <a:off x="7078672" y="262813"/>
            <a:ext cx="91500" cy="91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7"/>
          <p:cNvSpPr txBox="1">
            <a:spLocks noGrp="1"/>
          </p:cNvSpPr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14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747" name="Google Shape;747;p14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14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14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14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14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14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14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14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14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14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14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14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14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14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14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14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14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4" name="Google Shape;764;p14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5" name="Google Shape;765;p14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14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14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14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14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14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14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14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14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14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14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14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14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14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14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14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14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14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14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14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14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14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14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14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14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14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14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14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14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14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14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14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14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14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14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0" name="Google Shape;800;p14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14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2" name="Google Shape;802;p14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803" name="Google Shape;803;p14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name="adj" fmla="val 6735"/>
              </a:avLst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4" name="Google Shape;804;p14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5" name="Google Shape;805;p14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806" name="Google Shape;806;p14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rgbClr val="74C3B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4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rgbClr val="F6C4A2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4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rgbClr val="E1B8EC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9" name="Google Shape;809;p14"/>
          <p:cNvSpPr txBox="1">
            <a:spLocks noGrp="1"/>
          </p:cNvSpPr>
          <p:nvPr>
            <p:ph type="ctrTitle"/>
          </p:nvPr>
        </p:nvSpPr>
        <p:spPr>
          <a:xfrm>
            <a:off x="1930350" y="2331600"/>
            <a:ext cx="24984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0" name="Google Shape;810;p14"/>
          <p:cNvSpPr txBox="1">
            <a:spLocks noGrp="1"/>
          </p:cNvSpPr>
          <p:nvPr>
            <p:ph type="subTitle" idx="1"/>
          </p:nvPr>
        </p:nvSpPr>
        <p:spPr>
          <a:xfrm>
            <a:off x="1858623" y="2786325"/>
            <a:ext cx="2628600" cy="53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1" name="Google Shape;811;p14"/>
          <p:cNvSpPr txBox="1">
            <a:spLocks noGrp="1"/>
          </p:cNvSpPr>
          <p:nvPr>
            <p:ph type="ctrTitle" idx="2"/>
          </p:nvPr>
        </p:nvSpPr>
        <p:spPr>
          <a:xfrm>
            <a:off x="5691100" y="1189650"/>
            <a:ext cx="24984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14"/>
          <p:cNvSpPr txBox="1">
            <a:spLocks noGrp="1"/>
          </p:cNvSpPr>
          <p:nvPr>
            <p:ph type="subTitle" idx="3"/>
          </p:nvPr>
        </p:nvSpPr>
        <p:spPr>
          <a:xfrm>
            <a:off x="5629614" y="1654050"/>
            <a:ext cx="26286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3" name="Google Shape;813;p14"/>
          <p:cNvSpPr txBox="1">
            <a:spLocks noGrp="1"/>
          </p:cNvSpPr>
          <p:nvPr>
            <p:ph type="ctrTitle" idx="4"/>
          </p:nvPr>
        </p:nvSpPr>
        <p:spPr>
          <a:xfrm>
            <a:off x="1934300" y="1198000"/>
            <a:ext cx="24984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4" name="Google Shape;814;p14"/>
          <p:cNvSpPr txBox="1">
            <a:spLocks noGrp="1"/>
          </p:cNvSpPr>
          <p:nvPr>
            <p:ph type="subTitle" idx="5"/>
          </p:nvPr>
        </p:nvSpPr>
        <p:spPr>
          <a:xfrm>
            <a:off x="1858623" y="1652675"/>
            <a:ext cx="2628600" cy="53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5" name="Google Shape;815;p14"/>
          <p:cNvSpPr txBox="1">
            <a:spLocks noGrp="1"/>
          </p:cNvSpPr>
          <p:nvPr>
            <p:ph type="ctrTitle" idx="6"/>
          </p:nvPr>
        </p:nvSpPr>
        <p:spPr>
          <a:xfrm>
            <a:off x="1915350" y="3465200"/>
            <a:ext cx="24984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6" name="Google Shape;816;p14"/>
          <p:cNvSpPr txBox="1">
            <a:spLocks noGrp="1"/>
          </p:cNvSpPr>
          <p:nvPr>
            <p:ph type="subTitle" idx="7"/>
          </p:nvPr>
        </p:nvSpPr>
        <p:spPr>
          <a:xfrm>
            <a:off x="1858514" y="3921225"/>
            <a:ext cx="2628600" cy="53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7" name="Google Shape;817;p14"/>
          <p:cNvSpPr/>
          <p:nvPr/>
        </p:nvSpPr>
        <p:spPr>
          <a:xfrm>
            <a:off x="-922850" y="157886"/>
            <a:ext cx="1362383" cy="224196"/>
          </a:xfrm>
          <a:custGeom>
            <a:avLst/>
            <a:gdLst/>
            <a:ahLst/>
            <a:cxnLst/>
            <a:rect l="l" t="t" r="r" b="b"/>
            <a:pathLst>
              <a:path w="124932" h="20559" extrusionOk="0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14"/>
          <p:cNvSpPr/>
          <p:nvPr/>
        </p:nvSpPr>
        <p:spPr>
          <a:xfrm>
            <a:off x="-711256" y="466243"/>
            <a:ext cx="1362383" cy="224196"/>
          </a:xfrm>
          <a:custGeom>
            <a:avLst/>
            <a:gdLst/>
            <a:ahLst/>
            <a:cxnLst/>
            <a:rect l="l" t="t" r="r" b="b"/>
            <a:pathLst>
              <a:path w="124932" h="20559" extrusionOk="0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14"/>
          <p:cNvSpPr/>
          <p:nvPr/>
        </p:nvSpPr>
        <p:spPr>
          <a:xfrm rot="-5400000">
            <a:off x="8217900" y="4640161"/>
            <a:ext cx="1362383" cy="224196"/>
          </a:xfrm>
          <a:custGeom>
            <a:avLst/>
            <a:gdLst/>
            <a:ahLst/>
            <a:cxnLst/>
            <a:rect l="l" t="t" r="r" b="b"/>
            <a:pathLst>
              <a:path w="124932" h="20559" extrusionOk="0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14"/>
          <p:cNvSpPr/>
          <p:nvPr/>
        </p:nvSpPr>
        <p:spPr>
          <a:xfrm>
            <a:off x="8594022" y="4179838"/>
            <a:ext cx="91500" cy="91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14"/>
          <p:cNvSpPr/>
          <p:nvPr/>
        </p:nvSpPr>
        <p:spPr>
          <a:xfrm>
            <a:off x="8670222" y="3951238"/>
            <a:ext cx="91500" cy="91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14"/>
          <p:cNvSpPr/>
          <p:nvPr/>
        </p:nvSpPr>
        <p:spPr>
          <a:xfrm>
            <a:off x="7081404" y="-529400"/>
            <a:ext cx="911400" cy="911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14"/>
          <p:cNvSpPr/>
          <p:nvPr/>
        </p:nvSpPr>
        <p:spPr>
          <a:xfrm>
            <a:off x="8670228" y="311725"/>
            <a:ext cx="677974" cy="678887"/>
          </a:xfrm>
          <a:custGeom>
            <a:avLst/>
            <a:gdLst/>
            <a:ahLst/>
            <a:cxnLst/>
            <a:rect l="l" t="t" r="r" b="b"/>
            <a:pathLst>
              <a:path w="43818" h="43877" extrusionOk="0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14"/>
          <p:cNvSpPr/>
          <p:nvPr/>
        </p:nvSpPr>
        <p:spPr>
          <a:xfrm>
            <a:off x="8670222" y="846688"/>
            <a:ext cx="91500" cy="91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14"/>
          <p:cNvSpPr/>
          <p:nvPr/>
        </p:nvSpPr>
        <p:spPr>
          <a:xfrm>
            <a:off x="-296597" y="3149350"/>
            <a:ext cx="801900" cy="801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14"/>
          <p:cNvSpPr/>
          <p:nvPr/>
        </p:nvSpPr>
        <p:spPr>
          <a:xfrm>
            <a:off x="-124875" y="2593850"/>
            <a:ext cx="350400" cy="3504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4"/>
          <p:cNvSpPr txBox="1">
            <a:spLocks noGrp="1"/>
          </p:cNvSpPr>
          <p:nvPr>
            <p:ph type="title" idx="8" hasCustomPrompt="1"/>
          </p:nvPr>
        </p:nvSpPr>
        <p:spPr>
          <a:xfrm>
            <a:off x="958650" y="1270625"/>
            <a:ext cx="6132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8" name="Google Shape;828;p14"/>
          <p:cNvSpPr txBox="1">
            <a:spLocks noGrp="1"/>
          </p:cNvSpPr>
          <p:nvPr>
            <p:ph type="title" idx="9" hasCustomPrompt="1"/>
          </p:nvPr>
        </p:nvSpPr>
        <p:spPr>
          <a:xfrm>
            <a:off x="1031850" y="3546175"/>
            <a:ext cx="6132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9" name="Google Shape;829;p14"/>
          <p:cNvSpPr txBox="1">
            <a:spLocks noGrp="1"/>
          </p:cNvSpPr>
          <p:nvPr>
            <p:ph type="title" idx="13" hasCustomPrompt="1"/>
          </p:nvPr>
        </p:nvSpPr>
        <p:spPr>
          <a:xfrm>
            <a:off x="1020388" y="2408388"/>
            <a:ext cx="6132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0" name="Google Shape;830;p14"/>
          <p:cNvSpPr txBox="1">
            <a:spLocks noGrp="1"/>
          </p:cNvSpPr>
          <p:nvPr>
            <p:ph type="title" idx="14" hasCustomPrompt="1"/>
          </p:nvPr>
        </p:nvSpPr>
        <p:spPr>
          <a:xfrm>
            <a:off x="4798625" y="1270625"/>
            <a:ext cx="6132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1" name="Google Shape;831;p14"/>
          <p:cNvSpPr txBox="1">
            <a:spLocks noGrp="1"/>
          </p:cNvSpPr>
          <p:nvPr>
            <p:ph type="ctrTitle" idx="15"/>
          </p:nvPr>
        </p:nvSpPr>
        <p:spPr>
          <a:xfrm>
            <a:off x="5691100" y="2327400"/>
            <a:ext cx="24984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2" name="Google Shape;832;p14"/>
          <p:cNvSpPr txBox="1">
            <a:spLocks noGrp="1"/>
          </p:cNvSpPr>
          <p:nvPr>
            <p:ph type="subTitle" idx="16"/>
          </p:nvPr>
        </p:nvSpPr>
        <p:spPr>
          <a:xfrm>
            <a:off x="5632183" y="2787650"/>
            <a:ext cx="26247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3" name="Google Shape;833;p14"/>
          <p:cNvSpPr txBox="1">
            <a:spLocks noGrp="1"/>
          </p:cNvSpPr>
          <p:nvPr>
            <p:ph type="title" idx="17" hasCustomPrompt="1"/>
          </p:nvPr>
        </p:nvSpPr>
        <p:spPr>
          <a:xfrm>
            <a:off x="4798625" y="2412663"/>
            <a:ext cx="6132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4" name="Google Shape;834;p14"/>
          <p:cNvSpPr txBox="1">
            <a:spLocks noGrp="1"/>
          </p:cNvSpPr>
          <p:nvPr>
            <p:ph type="ctrTitle" idx="18"/>
          </p:nvPr>
        </p:nvSpPr>
        <p:spPr>
          <a:xfrm>
            <a:off x="5691088" y="3465150"/>
            <a:ext cx="24984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5" name="Google Shape;835;p14"/>
          <p:cNvSpPr txBox="1">
            <a:spLocks noGrp="1"/>
          </p:cNvSpPr>
          <p:nvPr>
            <p:ph type="subTitle" idx="19"/>
          </p:nvPr>
        </p:nvSpPr>
        <p:spPr>
          <a:xfrm>
            <a:off x="5628239" y="3921225"/>
            <a:ext cx="26268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6" name="Google Shape;836;p14"/>
          <p:cNvSpPr txBox="1">
            <a:spLocks noGrp="1"/>
          </p:cNvSpPr>
          <p:nvPr>
            <p:ph type="title" idx="20" hasCustomPrompt="1"/>
          </p:nvPr>
        </p:nvSpPr>
        <p:spPr>
          <a:xfrm>
            <a:off x="4798625" y="3546163"/>
            <a:ext cx="6132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7" name="Google Shape;837;p14"/>
          <p:cNvSpPr txBox="1">
            <a:spLocks noGrp="1"/>
          </p:cNvSpPr>
          <p:nvPr>
            <p:ph type="title" idx="21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oogle Shape;839;p15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840" name="Google Shape;840;p15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Google Shape;841;p15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15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15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15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15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15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15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15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15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15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15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" name="Google Shape;852;p15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" name="Google Shape;853;p15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" name="Google Shape;854;p15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15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15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15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" name="Google Shape;858;p15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" name="Google Shape;859;p15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" name="Google Shape;860;p15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" name="Google Shape;861;p15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" name="Google Shape;862;p15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" name="Google Shape;863;p15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" name="Google Shape;864;p15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15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" name="Google Shape;866;p15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15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15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15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15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15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15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15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15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15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15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15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15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15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15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15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15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15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15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15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15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15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15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15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15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15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15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15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15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5" name="Google Shape;895;p15"/>
          <p:cNvGrpSpPr/>
          <p:nvPr/>
        </p:nvGrpSpPr>
        <p:grpSpPr>
          <a:xfrm>
            <a:off x="701025" y="539400"/>
            <a:ext cx="7731300" cy="4064700"/>
            <a:chOff x="701025" y="539400"/>
            <a:chExt cx="7731300" cy="4064700"/>
          </a:xfrm>
        </p:grpSpPr>
        <p:sp>
          <p:nvSpPr>
            <p:cNvPr id="896" name="Google Shape;896;p15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name="adj" fmla="val 6735"/>
              </a:avLst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7" name="Google Shape;897;p15"/>
            <p:cNvCxnSpPr/>
            <p:nvPr/>
          </p:nvCxnSpPr>
          <p:spPr>
            <a:xfrm rot="10800000">
              <a:off x="701025" y="1072675"/>
              <a:ext cx="77313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98" name="Google Shape;898;p15"/>
            <p:cNvGrpSpPr/>
            <p:nvPr/>
          </p:nvGrpSpPr>
          <p:grpSpPr>
            <a:xfrm>
              <a:off x="941925" y="763050"/>
              <a:ext cx="716485" cy="147300"/>
              <a:chOff x="7468650" y="676950"/>
              <a:chExt cx="716485" cy="147300"/>
            </a:xfrm>
          </p:grpSpPr>
          <p:sp>
            <p:nvSpPr>
              <p:cNvPr id="899" name="Google Shape;899;p15"/>
              <p:cNvSpPr/>
              <p:nvPr/>
            </p:nvSpPr>
            <p:spPr>
              <a:xfrm>
                <a:off x="7468650" y="676950"/>
                <a:ext cx="147300" cy="147300"/>
              </a:xfrm>
              <a:prstGeom prst="ellipse">
                <a:avLst/>
              </a:prstGeom>
              <a:solidFill>
                <a:srgbClr val="74C3B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5"/>
              <p:cNvSpPr/>
              <p:nvPr/>
            </p:nvSpPr>
            <p:spPr>
              <a:xfrm>
                <a:off x="7753243" y="676950"/>
                <a:ext cx="147300" cy="147300"/>
              </a:xfrm>
              <a:prstGeom prst="ellipse">
                <a:avLst/>
              </a:prstGeom>
              <a:solidFill>
                <a:srgbClr val="F6C4A2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5"/>
              <p:cNvSpPr/>
              <p:nvPr/>
            </p:nvSpPr>
            <p:spPr>
              <a:xfrm>
                <a:off x="8037835" y="676950"/>
                <a:ext cx="147300" cy="147300"/>
              </a:xfrm>
              <a:prstGeom prst="ellipse">
                <a:avLst/>
              </a:prstGeom>
              <a:solidFill>
                <a:srgbClr val="E1B8EC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02" name="Google Shape;902;p15"/>
          <p:cNvSpPr txBox="1">
            <a:spLocks noGrp="1"/>
          </p:cNvSpPr>
          <p:nvPr>
            <p:ph type="subTitle" idx="1"/>
          </p:nvPr>
        </p:nvSpPr>
        <p:spPr>
          <a:xfrm>
            <a:off x="1129889" y="3033100"/>
            <a:ext cx="1890300" cy="92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15"/>
          <p:cNvSpPr txBox="1">
            <a:spLocks noGrp="1"/>
          </p:cNvSpPr>
          <p:nvPr>
            <p:ph type="subTitle" idx="2"/>
          </p:nvPr>
        </p:nvSpPr>
        <p:spPr>
          <a:xfrm>
            <a:off x="3626850" y="3032025"/>
            <a:ext cx="1890300" cy="92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4" name="Google Shape;904;p15"/>
          <p:cNvSpPr txBox="1">
            <a:spLocks noGrp="1"/>
          </p:cNvSpPr>
          <p:nvPr>
            <p:ph type="subTitle" idx="3"/>
          </p:nvPr>
        </p:nvSpPr>
        <p:spPr>
          <a:xfrm>
            <a:off x="6126241" y="3033100"/>
            <a:ext cx="1890300" cy="92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15"/>
          <p:cNvSpPr txBox="1">
            <a:spLocks noGrp="1"/>
          </p:cNvSpPr>
          <p:nvPr>
            <p:ph type="subTitle" idx="4"/>
          </p:nvPr>
        </p:nvSpPr>
        <p:spPr>
          <a:xfrm>
            <a:off x="4009650" y="2460113"/>
            <a:ext cx="1124700" cy="39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6" name="Google Shape;906;p15"/>
          <p:cNvSpPr txBox="1">
            <a:spLocks noGrp="1"/>
          </p:cNvSpPr>
          <p:nvPr>
            <p:ph type="subTitle" idx="5"/>
          </p:nvPr>
        </p:nvSpPr>
        <p:spPr>
          <a:xfrm>
            <a:off x="6509041" y="2460113"/>
            <a:ext cx="1124700" cy="39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7" name="Google Shape;907;p15"/>
          <p:cNvSpPr txBox="1">
            <a:spLocks noGrp="1"/>
          </p:cNvSpPr>
          <p:nvPr>
            <p:ph type="subTitle" idx="6"/>
          </p:nvPr>
        </p:nvSpPr>
        <p:spPr>
          <a:xfrm>
            <a:off x="1514789" y="2460113"/>
            <a:ext cx="1120500" cy="39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8" name="Google Shape;908;p15"/>
          <p:cNvSpPr/>
          <p:nvPr/>
        </p:nvSpPr>
        <p:spPr>
          <a:xfrm>
            <a:off x="336754" y="-516225"/>
            <a:ext cx="911400" cy="911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15"/>
          <p:cNvSpPr/>
          <p:nvPr/>
        </p:nvSpPr>
        <p:spPr>
          <a:xfrm>
            <a:off x="8354703" y="4391438"/>
            <a:ext cx="677974" cy="678887"/>
          </a:xfrm>
          <a:custGeom>
            <a:avLst/>
            <a:gdLst/>
            <a:ahLst/>
            <a:cxnLst/>
            <a:rect l="l" t="t" r="r" b="b"/>
            <a:pathLst>
              <a:path w="43818" h="43877" extrusionOk="0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15"/>
          <p:cNvSpPr/>
          <p:nvPr/>
        </p:nvSpPr>
        <p:spPr>
          <a:xfrm>
            <a:off x="8733653" y="783150"/>
            <a:ext cx="801900" cy="801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15"/>
          <p:cNvSpPr/>
          <p:nvPr/>
        </p:nvSpPr>
        <p:spPr>
          <a:xfrm>
            <a:off x="8642150" y="260500"/>
            <a:ext cx="350400" cy="35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15"/>
          <p:cNvSpPr/>
          <p:nvPr/>
        </p:nvSpPr>
        <p:spPr>
          <a:xfrm>
            <a:off x="8166422" y="4754875"/>
            <a:ext cx="91500" cy="91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15"/>
          <p:cNvSpPr/>
          <p:nvPr/>
        </p:nvSpPr>
        <p:spPr>
          <a:xfrm>
            <a:off x="-797163" y="558948"/>
            <a:ext cx="1362383" cy="224196"/>
          </a:xfrm>
          <a:custGeom>
            <a:avLst/>
            <a:gdLst/>
            <a:ahLst/>
            <a:cxnLst/>
            <a:rect l="l" t="t" r="r" b="b"/>
            <a:pathLst>
              <a:path w="124932" h="20559" extrusionOk="0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15"/>
          <p:cNvSpPr/>
          <p:nvPr/>
        </p:nvSpPr>
        <p:spPr>
          <a:xfrm>
            <a:off x="8804625" y="3699725"/>
            <a:ext cx="415800" cy="415800"/>
          </a:xfrm>
          <a:prstGeom prst="star4">
            <a:avLst>
              <a:gd name="adj" fmla="val 19794"/>
            </a:avLst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15"/>
          <p:cNvSpPr/>
          <p:nvPr/>
        </p:nvSpPr>
        <p:spPr>
          <a:xfrm>
            <a:off x="8642147" y="4115525"/>
            <a:ext cx="91500" cy="91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5"/>
          <p:cNvSpPr/>
          <p:nvPr/>
        </p:nvSpPr>
        <p:spPr>
          <a:xfrm>
            <a:off x="1437472" y="303675"/>
            <a:ext cx="91500" cy="91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5"/>
          <p:cNvSpPr/>
          <p:nvPr/>
        </p:nvSpPr>
        <p:spPr>
          <a:xfrm>
            <a:off x="1718297" y="260500"/>
            <a:ext cx="91500" cy="91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15"/>
          <p:cNvSpPr/>
          <p:nvPr/>
        </p:nvSpPr>
        <p:spPr>
          <a:xfrm rot="-5400000">
            <a:off x="-305088" y="5014673"/>
            <a:ext cx="1362383" cy="224196"/>
          </a:xfrm>
          <a:custGeom>
            <a:avLst/>
            <a:gdLst/>
            <a:ahLst/>
            <a:cxnLst/>
            <a:rect l="l" t="t" r="r" b="b"/>
            <a:pathLst>
              <a:path w="124932" h="20559" extrusionOk="0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15"/>
          <p:cNvSpPr/>
          <p:nvPr/>
        </p:nvSpPr>
        <p:spPr>
          <a:xfrm>
            <a:off x="665750" y="4932600"/>
            <a:ext cx="532800" cy="532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15"/>
          <p:cNvSpPr/>
          <p:nvPr/>
        </p:nvSpPr>
        <p:spPr>
          <a:xfrm>
            <a:off x="1248150" y="4662425"/>
            <a:ext cx="350400" cy="350400"/>
          </a:xfrm>
          <a:prstGeom prst="star4">
            <a:avLst>
              <a:gd name="adj" fmla="val 19794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15"/>
          <p:cNvSpPr txBox="1">
            <a:spLocks noGrp="1"/>
          </p:cNvSpPr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8" name="Google Shape;2698;p39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2699" name="Google Shape;2699;p39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0" name="Google Shape;2700;p39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1" name="Google Shape;2701;p39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2" name="Google Shape;2702;p39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3" name="Google Shape;2703;p39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4" name="Google Shape;2704;p39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5" name="Google Shape;2705;p39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6" name="Google Shape;2706;p39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7" name="Google Shape;2707;p39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8" name="Google Shape;2708;p39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9" name="Google Shape;2709;p39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0" name="Google Shape;2710;p39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1" name="Google Shape;2711;p39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2" name="Google Shape;2712;p39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3" name="Google Shape;2713;p39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4" name="Google Shape;2714;p39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5" name="Google Shape;2715;p39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6" name="Google Shape;2716;p39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7" name="Google Shape;2717;p39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8" name="Google Shape;2718;p39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9" name="Google Shape;2719;p39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0" name="Google Shape;2720;p39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1" name="Google Shape;2721;p39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2" name="Google Shape;2722;p39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3" name="Google Shape;2723;p39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4" name="Google Shape;2724;p39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5" name="Google Shape;2725;p39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6" name="Google Shape;2726;p39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7" name="Google Shape;2727;p39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8" name="Google Shape;2728;p39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9" name="Google Shape;2729;p39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0" name="Google Shape;2730;p39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1" name="Google Shape;2731;p39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2" name="Google Shape;2732;p39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3" name="Google Shape;2733;p39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4" name="Google Shape;2734;p39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5" name="Google Shape;2735;p39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6" name="Google Shape;2736;p39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7" name="Google Shape;2737;p39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8" name="Google Shape;2738;p39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9" name="Google Shape;2739;p39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0" name="Google Shape;2740;p39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1" name="Google Shape;2741;p39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2" name="Google Shape;2742;p39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3" name="Google Shape;2743;p39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4" name="Google Shape;2744;p39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5" name="Google Shape;2745;p39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6" name="Google Shape;2746;p39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7" name="Google Shape;2747;p39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8" name="Google Shape;2748;p39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9" name="Google Shape;2749;p39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0" name="Google Shape;2750;p39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1" name="Google Shape;2751;p39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2" name="Google Shape;2752;p39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3" name="Google Shape;2753;p39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4" name="Google Shape;2754;p39"/>
          <p:cNvSpPr/>
          <p:nvPr/>
        </p:nvSpPr>
        <p:spPr>
          <a:xfrm>
            <a:off x="1696222" y="90625"/>
            <a:ext cx="91500" cy="91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39"/>
          <p:cNvSpPr/>
          <p:nvPr/>
        </p:nvSpPr>
        <p:spPr>
          <a:xfrm>
            <a:off x="247650" y="-546800"/>
            <a:ext cx="1317600" cy="1317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39"/>
          <p:cNvSpPr/>
          <p:nvPr/>
        </p:nvSpPr>
        <p:spPr>
          <a:xfrm>
            <a:off x="307042" y="1413161"/>
            <a:ext cx="574454" cy="575227"/>
          </a:xfrm>
          <a:custGeom>
            <a:avLst/>
            <a:gdLst/>
            <a:ahLst/>
            <a:cxnLst/>
            <a:rect l="l" t="t" r="r" b="b"/>
            <a:pathLst>
              <a:path w="43818" h="43877" extrusionOk="0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39"/>
          <p:cNvSpPr/>
          <p:nvPr/>
        </p:nvSpPr>
        <p:spPr>
          <a:xfrm>
            <a:off x="-565067" y="1025178"/>
            <a:ext cx="1659097" cy="273024"/>
          </a:xfrm>
          <a:custGeom>
            <a:avLst/>
            <a:gdLst/>
            <a:ahLst/>
            <a:cxnLst/>
            <a:rect l="l" t="t" r="r" b="b"/>
            <a:pathLst>
              <a:path w="124932" h="20559" extrusionOk="0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39"/>
          <p:cNvSpPr/>
          <p:nvPr/>
        </p:nvSpPr>
        <p:spPr>
          <a:xfrm rot="-5400000" flipH="1">
            <a:off x="7348991" y="5227486"/>
            <a:ext cx="2103230" cy="346059"/>
          </a:xfrm>
          <a:custGeom>
            <a:avLst/>
            <a:gdLst/>
            <a:ahLst/>
            <a:cxnLst/>
            <a:rect l="l" t="t" r="r" b="b"/>
            <a:pathLst>
              <a:path w="124932" h="20559" extrusionOk="0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39"/>
          <p:cNvSpPr/>
          <p:nvPr/>
        </p:nvSpPr>
        <p:spPr>
          <a:xfrm rot="-5400000" flipH="1">
            <a:off x="7695040" y="4809335"/>
            <a:ext cx="2103230" cy="346059"/>
          </a:xfrm>
          <a:custGeom>
            <a:avLst/>
            <a:gdLst/>
            <a:ahLst/>
            <a:cxnLst/>
            <a:rect l="l" t="t" r="r" b="b"/>
            <a:pathLst>
              <a:path w="124932" h="20559" extrusionOk="0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39"/>
          <p:cNvSpPr/>
          <p:nvPr/>
        </p:nvSpPr>
        <p:spPr>
          <a:xfrm rot="10800000">
            <a:off x="8718250" y="770802"/>
            <a:ext cx="781800" cy="781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39"/>
          <p:cNvSpPr/>
          <p:nvPr/>
        </p:nvSpPr>
        <p:spPr>
          <a:xfrm rot="10800000">
            <a:off x="8718240" y="517027"/>
            <a:ext cx="122400" cy="122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39"/>
          <p:cNvSpPr/>
          <p:nvPr/>
        </p:nvSpPr>
        <p:spPr>
          <a:xfrm rot="10800000">
            <a:off x="512300" y="4656300"/>
            <a:ext cx="1003200" cy="1003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39"/>
          <p:cNvSpPr/>
          <p:nvPr/>
        </p:nvSpPr>
        <p:spPr>
          <a:xfrm rot="-9201064">
            <a:off x="8094878" y="4967320"/>
            <a:ext cx="91634" cy="91634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2764;p39"/>
          <p:cNvSpPr/>
          <p:nvPr/>
        </p:nvSpPr>
        <p:spPr>
          <a:xfrm>
            <a:off x="7420924" y="4462719"/>
            <a:ext cx="488242" cy="488899"/>
          </a:xfrm>
          <a:custGeom>
            <a:avLst/>
            <a:gdLst/>
            <a:ahLst/>
            <a:cxnLst/>
            <a:rect l="l" t="t" r="r" b="b"/>
            <a:pathLst>
              <a:path w="43818" h="43877" extrusionOk="0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2765;p39"/>
          <p:cNvSpPr/>
          <p:nvPr/>
        </p:nvSpPr>
        <p:spPr>
          <a:xfrm>
            <a:off x="8280799" y="53077"/>
            <a:ext cx="488242" cy="488899"/>
          </a:xfrm>
          <a:custGeom>
            <a:avLst/>
            <a:gdLst/>
            <a:ahLst/>
            <a:cxnLst/>
            <a:rect l="l" t="t" r="r" b="b"/>
            <a:pathLst>
              <a:path w="43818" h="43877" extrusionOk="0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6" name="Google Shape;2766;p39"/>
          <p:cNvSpPr/>
          <p:nvPr/>
        </p:nvSpPr>
        <p:spPr>
          <a:xfrm>
            <a:off x="7909179" y="138150"/>
            <a:ext cx="245400" cy="245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7" name="Google Shape;2767;p39"/>
          <p:cNvGrpSpPr/>
          <p:nvPr/>
        </p:nvGrpSpPr>
        <p:grpSpPr>
          <a:xfrm>
            <a:off x="711950" y="539400"/>
            <a:ext cx="7719000" cy="4064700"/>
            <a:chOff x="711950" y="539400"/>
            <a:chExt cx="7719000" cy="4064700"/>
          </a:xfrm>
        </p:grpSpPr>
        <p:sp>
          <p:nvSpPr>
            <p:cNvPr id="2768" name="Google Shape;2768;p39"/>
            <p:cNvSpPr/>
            <p:nvPr/>
          </p:nvSpPr>
          <p:spPr>
            <a:xfrm>
              <a:off x="711950" y="539400"/>
              <a:ext cx="7719000" cy="4064700"/>
            </a:xfrm>
            <a:prstGeom prst="roundRect">
              <a:avLst>
                <a:gd name="adj" fmla="val 6735"/>
              </a:avLst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9" name="Google Shape;2769;p39"/>
            <p:cNvGrpSpPr/>
            <p:nvPr/>
          </p:nvGrpSpPr>
          <p:grpSpPr>
            <a:xfrm>
              <a:off x="7463125" y="763050"/>
              <a:ext cx="716485" cy="147300"/>
              <a:chOff x="13989850" y="676950"/>
              <a:chExt cx="716485" cy="147300"/>
            </a:xfrm>
          </p:grpSpPr>
          <p:sp>
            <p:nvSpPr>
              <p:cNvPr id="2770" name="Google Shape;2770;p39"/>
              <p:cNvSpPr/>
              <p:nvPr/>
            </p:nvSpPr>
            <p:spPr>
              <a:xfrm>
                <a:off x="13989850" y="676950"/>
                <a:ext cx="147300" cy="147300"/>
              </a:xfrm>
              <a:prstGeom prst="ellipse">
                <a:avLst/>
              </a:prstGeom>
              <a:solidFill>
                <a:srgbClr val="74C3B3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9"/>
              <p:cNvSpPr/>
              <p:nvPr/>
            </p:nvSpPr>
            <p:spPr>
              <a:xfrm>
                <a:off x="14274443" y="676950"/>
                <a:ext cx="147300" cy="147300"/>
              </a:xfrm>
              <a:prstGeom prst="ellipse">
                <a:avLst/>
              </a:prstGeom>
              <a:solidFill>
                <a:srgbClr val="F6C4A2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39"/>
              <p:cNvSpPr/>
              <p:nvPr/>
            </p:nvSpPr>
            <p:spPr>
              <a:xfrm>
                <a:off x="14559035" y="676950"/>
                <a:ext cx="147300" cy="147300"/>
              </a:xfrm>
              <a:prstGeom prst="ellipse">
                <a:avLst/>
              </a:prstGeom>
              <a:solidFill>
                <a:srgbClr val="E1B8EC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4" name="Google Shape;2774;p40"/>
          <p:cNvGrpSpPr/>
          <p:nvPr/>
        </p:nvGrpSpPr>
        <p:grpSpPr>
          <a:xfrm>
            <a:off x="-100" y="-2100"/>
            <a:ext cx="9144129" cy="5149800"/>
            <a:chOff x="-100" y="-2100"/>
            <a:chExt cx="9144129" cy="5149800"/>
          </a:xfrm>
        </p:grpSpPr>
        <p:cxnSp>
          <p:nvCxnSpPr>
            <p:cNvPr id="2775" name="Google Shape;2775;p40"/>
            <p:cNvCxnSpPr/>
            <p:nvPr/>
          </p:nvCxnSpPr>
          <p:spPr>
            <a:xfrm>
              <a:off x="35295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6" name="Google Shape;2776;p40"/>
            <p:cNvCxnSpPr/>
            <p:nvPr/>
          </p:nvCxnSpPr>
          <p:spPr>
            <a:xfrm>
              <a:off x="609193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7" name="Google Shape;2777;p40"/>
            <p:cNvCxnSpPr/>
            <p:nvPr/>
          </p:nvCxnSpPr>
          <p:spPr>
            <a:xfrm>
              <a:off x="865437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8" name="Google Shape;2778;p40"/>
            <p:cNvCxnSpPr/>
            <p:nvPr/>
          </p:nvCxnSpPr>
          <p:spPr>
            <a:xfrm>
              <a:off x="112168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9" name="Google Shape;2779;p40"/>
            <p:cNvCxnSpPr/>
            <p:nvPr/>
          </p:nvCxnSpPr>
          <p:spPr>
            <a:xfrm>
              <a:off x="137792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0" name="Google Shape;2780;p40"/>
            <p:cNvCxnSpPr/>
            <p:nvPr/>
          </p:nvCxnSpPr>
          <p:spPr>
            <a:xfrm>
              <a:off x="163416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1" name="Google Shape;2781;p40"/>
            <p:cNvCxnSpPr/>
            <p:nvPr/>
          </p:nvCxnSpPr>
          <p:spPr>
            <a:xfrm>
              <a:off x="189041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2" name="Google Shape;2782;p40"/>
            <p:cNvCxnSpPr/>
            <p:nvPr/>
          </p:nvCxnSpPr>
          <p:spPr>
            <a:xfrm>
              <a:off x="214665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3" name="Google Shape;2783;p40"/>
            <p:cNvCxnSpPr/>
            <p:nvPr/>
          </p:nvCxnSpPr>
          <p:spPr>
            <a:xfrm>
              <a:off x="2402897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4" name="Google Shape;2784;p40"/>
            <p:cNvCxnSpPr/>
            <p:nvPr/>
          </p:nvCxnSpPr>
          <p:spPr>
            <a:xfrm>
              <a:off x="265914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5" name="Google Shape;2785;p40"/>
            <p:cNvCxnSpPr/>
            <p:nvPr/>
          </p:nvCxnSpPr>
          <p:spPr>
            <a:xfrm>
              <a:off x="291538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6" name="Google Shape;2786;p40"/>
            <p:cNvCxnSpPr/>
            <p:nvPr/>
          </p:nvCxnSpPr>
          <p:spPr>
            <a:xfrm>
              <a:off x="317162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7" name="Google Shape;2787;p40"/>
            <p:cNvCxnSpPr/>
            <p:nvPr/>
          </p:nvCxnSpPr>
          <p:spPr>
            <a:xfrm>
              <a:off x="342787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8" name="Google Shape;2788;p40"/>
            <p:cNvCxnSpPr/>
            <p:nvPr/>
          </p:nvCxnSpPr>
          <p:spPr>
            <a:xfrm>
              <a:off x="368411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9" name="Google Shape;2789;p40"/>
            <p:cNvCxnSpPr/>
            <p:nvPr/>
          </p:nvCxnSpPr>
          <p:spPr>
            <a:xfrm>
              <a:off x="3940357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0" name="Google Shape;2790;p40"/>
            <p:cNvCxnSpPr/>
            <p:nvPr/>
          </p:nvCxnSpPr>
          <p:spPr>
            <a:xfrm>
              <a:off x="419660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1" name="Google Shape;2791;p40"/>
            <p:cNvCxnSpPr/>
            <p:nvPr/>
          </p:nvCxnSpPr>
          <p:spPr>
            <a:xfrm>
              <a:off x="445284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2" name="Google Shape;2792;p40"/>
            <p:cNvCxnSpPr/>
            <p:nvPr/>
          </p:nvCxnSpPr>
          <p:spPr>
            <a:xfrm>
              <a:off x="470908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3" name="Google Shape;2793;p40"/>
            <p:cNvCxnSpPr/>
            <p:nvPr/>
          </p:nvCxnSpPr>
          <p:spPr>
            <a:xfrm>
              <a:off x="496533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4" name="Google Shape;2794;p40"/>
            <p:cNvCxnSpPr/>
            <p:nvPr/>
          </p:nvCxnSpPr>
          <p:spPr>
            <a:xfrm>
              <a:off x="5221574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5" name="Google Shape;2795;p40"/>
            <p:cNvCxnSpPr/>
            <p:nvPr/>
          </p:nvCxnSpPr>
          <p:spPr>
            <a:xfrm>
              <a:off x="547781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6" name="Google Shape;2796;p40"/>
            <p:cNvCxnSpPr/>
            <p:nvPr/>
          </p:nvCxnSpPr>
          <p:spPr>
            <a:xfrm>
              <a:off x="573406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7" name="Google Shape;2797;p40"/>
            <p:cNvCxnSpPr/>
            <p:nvPr/>
          </p:nvCxnSpPr>
          <p:spPr>
            <a:xfrm>
              <a:off x="5990304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8" name="Google Shape;2798;p40"/>
            <p:cNvCxnSpPr/>
            <p:nvPr/>
          </p:nvCxnSpPr>
          <p:spPr>
            <a:xfrm>
              <a:off x="6246548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9" name="Google Shape;2799;p40"/>
            <p:cNvCxnSpPr/>
            <p:nvPr/>
          </p:nvCxnSpPr>
          <p:spPr>
            <a:xfrm>
              <a:off x="650279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0" name="Google Shape;2800;p40"/>
            <p:cNvCxnSpPr/>
            <p:nvPr/>
          </p:nvCxnSpPr>
          <p:spPr>
            <a:xfrm>
              <a:off x="6759035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1" name="Google Shape;2801;p40"/>
            <p:cNvCxnSpPr/>
            <p:nvPr/>
          </p:nvCxnSpPr>
          <p:spPr>
            <a:xfrm>
              <a:off x="7015278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2" name="Google Shape;2802;p40"/>
            <p:cNvCxnSpPr/>
            <p:nvPr/>
          </p:nvCxnSpPr>
          <p:spPr>
            <a:xfrm>
              <a:off x="727152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3" name="Google Shape;2803;p40"/>
            <p:cNvCxnSpPr/>
            <p:nvPr/>
          </p:nvCxnSpPr>
          <p:spPr>
            <a:xfrm>
              <a:off x="752776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4" name="Google Shape;2804;p40"/>
            <p:cNvCxnSpPr/>
            <p:nvPr/>
          </p:nvCxnSpPr>
          <p:spPr>
            <a:xfrm>
              <a:off x="778400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5" name="Google Shape;2805;p40"/>
            <p:cNvCxnSpPr/>
            <p:nvPr/>
          </p:nvCxnSpPr>
          <p:spPr>
            <a:xfrm>
              <a:off x="8040251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6" name="Google Shape;2806;p40"/>
            <p:cNvCxnSpPr/>
            <p:nvPr/>
          </p:nvCxnSpPr>
          <p:spPr>
            <a:xfrm>
              <a:off x="829649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7" name="Google Shape;2807;p40"/>
            <p:cNvCxnSpPr/>
            <p:nvPr/>
          </p:nvCxnSpPr>
          <p:spPr>
            <a:xfrm>
              <a:off x="8552738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8" name="Google Shape;2808;p40"/>
            <p:cNvCxnSpPr/>
            <p:nvPr/>
          </p:nvCxnSpPr>
          <p:spPr>
            <a:xfrm>
              <a:off x="8808982" y="-210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9" name="Google Shape;2809;p40"/>
            <p:cNvCxnSpPr/>
            <p:nvPr/>
          </p:nvCxnSpPr>
          <p:spPr>
            <a:xfrm>
              <a:off x="9065225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0" name="Google Shape;2810;p40"/>
            <p:cNvCxnSpPr/>
            <p:nvPr/>
          </p:nvCxnSpPr>
          <p:spPr>
            <a:xfrm>
              <a:off x="96700" y="0"/>
              <a:ext cx="0" cy="51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1" name="Google Shape;2811;p40"/>
            <p:cNvCxnSpPr/>
            <p:nvPr/>
          </p:nvCxnSpPr>
          <p:spPr>
            <a:xfrm rot="10800000">
              <a:off x="4573829" y="41812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2" name="Google Shape;2812;p40"/>
            <p:cNvCxnSpPr/>
            <p:nvPr/>
          </p:nvCxnSpPr>
          <p:spPr>
            <a:xfrm rot="10800000">
              <a:off x="4573829" y="-21834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3" name="Google Shape;2813;p40"/>
            <p:cNvCxnSpPr/>
            <p:nvPr/>
          </p:nvCxnSpPr>
          <p:spPr>
            <a:xfrm rot="10800000">
              <a:off x="4570100" y="-47850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4" name="Google Shape;2814;p40"/>
            <p:cNvCxnSpPr/>
            <p:nvPr/>
          </p:nvCxnSpPr>
          <p:spPr>
            <a:xfrm rot="10800000">
              <a:off x="4573829" y="-738658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5" name="Google Shape;2815;p40"/>
            <p:cNvCxnSpPr/>
            <p:nvPr/>
          </p:nvCxnSpPr>
          <p:spPr>
            <a:xfrm rot="10800000">
              <a:off x="4573829" y="-99881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6" name="Google Shape;2816;p40"/>
            <p:cNvCxnSpPr/>
            <p:nvPr/>
          </p:nvCxnSpPr>
          <p:spPr>
            <a:xfrm rot="10800000">
              <a:off x="4573829" y="-125897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7" name="Google Shape;2817;p40"/>
            <p:cNvCxnSpPr/>
            <p:nvPr/>
          </p:nvCxnSpPr>
          <p:spPr>
            <a:xfrm rot="10800000">
              <a:off x="4573829" y="-1519128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8" name="Google Shape;2818;p40"/>
            <p:cNvCxnSpPr/>
            <p:nvPr/>
          </p:nvCxnSpPr>
          <p:spPr>
            <a:xfrm rot="10800000">
              <a:off x="4573829" y="-177928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9" name="Google Shape;2819;p40"/>
            <p:cNvCxnSpPr/>
            <p:nvPr/>
          </p:nvCxnSpPr>
          <p:spPr>
            <a:xfrm rot="10800000">
              <a:off x="4570100" y="-203944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0" name="Google Shape;2820;p40"/>
            <p:cNvCxnSpPr/>
            <p:nvPr/>
          </p:nvCxnSpPr>
          <p:spPr>
            <a:xfrm rot="10800000">
              <a:off x="4573829" y="-229959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1" name="Google Shape;2821;p40"/>
            <p:cNvCxnSpPr/>
            <p:nvPr/>
          </p:nvCxnSpPr>
          <p:spPr>
            <a:xfrm rot="10800000">
              <a:off x="4573829" y="-255975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2" name="Google Shape;2822;p40"/>
            <p:cNvCxnSpPr/>
            <p:nvPr/>
          </p:nvCxnSpPr>
          <p:spPr>
            <a:xfrm rot="10800000">
              <a:off x="4573829" y="-2819911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3" name="Google Shape;2823;p40"/>
            <p:cNvCxnSpPr/>
            <p:nvPr/>
          </p:nvCxnSpPr>
          <p:spPr>
            <a:xfrm rot="10800000">
              <a:off x="4573829" y="-308006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4" name="Google Shape;2824;p40"/>
            <p:cNvCxnSpPr/>
            <p:nvPr/>
          </p:nvCxnSpPr>
          <p:spPr>
            <a:xfrm rot="10800000">
              <a:off x="4573829" y="-3340224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5" name="Google Shape;2825;p40"/>
            <p:cNvCxnSpPr/>
            <p:nvPr/>
          </p:nvCxnSpPr>
          <p:spPr>
            <a:xfrm rot="10800000">
              <a:off x="4573829" y="-3600380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6" name="Google Shape;2826;p40"/>
            <p:cNvCxnSpPr/>
            <p:nvPr/>
          </p:nvCxnSpPr>
          <p:spPr>
            <a:xfrm rot="10800000">
              <a:off x="4573829" y="-3860537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7" name="Google Shape;2827;p40"/>
            <p:cNvCxnSpPr/>
            <p:nvPr/>
          </p:nvCxnSpPr>
          <p:spPr>
            <a:xfrm rot="10800000">
              <a:off x="4573829" y="-4120693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8" name="Google Shape;2828;p40"/>
            <p:cNvCxnSpPr/>
            <p:nvPr/>
          </p:nvCxnSpPr>
          <p:spPr>
            <a:xfrm rot="10800000">
              <a:off x="4570100" y="-4380850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9" name="Google Shape;2829;p40"/>
            <p:cNvCxnSpPr/>
            <p:nvPr/>
          </p:nvCxnSpPr>
          <p:spPr>
            <a:xfrm rot="10800000">
              <a:off x="4573829" y="301975"/>
              <a:ext cx="0" cy="914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30" name="Google Shape;2830;p40"/>
          <p:cNvSpPr/>
          <p:nvPr/>
        </p:nvSpPr>
        <p:spPr>
          <a:xfrm rot="-5400000">
            <a:off x="-426119" y="5054251"/>
            <a:ext cx="1599442" cy="263207"/>
          </a:xfrm>
          <a:custGeom>
            <a:avLst/>
            <a:gdLst/>
            <a:ahLst/>
            <a:cxnLst/>
            <a:rect l="l" t="t" r="r" b="b"/>
            <a:pathLst>
              <a:path w="124932" h="20559" extrusionOk="0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1" name="Google Shape;2831;p40"/>
          <p:cNvSpPr/>
          <p:nvPr/>
        </p:nvSpPr>
        <p:spPr>
          <a:xfrm>
            <a:off x="8430900" y="176800"/>
            <a:ext cx="1000800" cy="1000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2" name="Google Shape;2832;p40"/>
          <p:cNvSpPr/>
          <p:nvPr/>
        </p:nvSpPr>
        <p:spPr>
          <a:xfrm>
            <a:off x="-265229" y="111825"/>
            <a:ext cx="703200" cy="703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3" name="Google Shape;2833;p40"/>
          <p:cNvSpPr/>
          <p:nvPr/>
        </p:nvSpPr>
        <p:spPr>
          <a:xfrm>
            <a:off x="8649562" y="1219350"/>
            <a:ext cx="646535" cy="647405"/>
          </a:xfrm>
          <a:custGeom>
            <a:avLst/>
            <a:gdLst/>
            <a:ahLst/>
            <a:cxnLst/>
            <a:rect l="l" t="t" r="r" b="b"/>
            <a:pathLst>
              <a:path w="43818" h="43877" extrusionOk="0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4" name="Google Shape;2834;p40"/>
          <p:cNvSpPr/>
          <p:nvPr/>
        </p:nvSpPr>
        <p:spPr>
          <a:xfrm>
            <a:off x="8830613" y="4203040"/>
            <a:ext cx="94800" cy="94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5" name="Google Shape;2835;p40"/>
          <p:cNvSpPr/>
          <p:nvPr/>
        </p:nvSpPr>
        <p:spPr>
          <a:xfrm>
            <a:off x="8430899" y="4532275"/>
            <a:ext cx="646535" cy="647405"/>
          </a:xfrm>
          <a:custGeom>
            <a:avLst/>
            <a:gdLst/>
            <a:ahLst/>
            <a:cxnLst/>
            <a:rect l="l" t="t" r="r" b="b"/>
            <a:pathLst>
              <a:path w="43818" h="43877" extrusionOk="0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6" name="Google Shape;2836;p40"/>
          <p:cNvSpPr/>
          <p:nvPr/>
        </p:nvSpPr>
        <p:spPr>
          <a:xfrm>
            <a:off x="505200" y="58525"/>
            <a:ext cx="415800" cy="415800"/>
          </a:xfrm>
          <a:prstGeom prst="star4">
            <a:avLst>
              <a:gd name="adj" fmla="val 19794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7" name="Google Shape;2837;p40"/>
          <p:cNvSpPr/>
          <p:nvPr/>
        </p:nvSpPr>
        <p:spPr>
          <a:xfrm>
            <a:off x="528822" y="771625"/>
            <a:ext cx="91500" cy="91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8" name="Google Shape;2838;p40"/>
          <p:cNvSpPr/>
          <p:nvPr/>
        </p:nvSpPr>
        <p:spPr>
          <a:xfrm>
            <a:off x="8925413" y="3905090"/>
            <a:ext cx="94800" cy="94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9" name="Google Shape;2839;p40"/>
          <p:cNvSpPr/>
          <p:nvPr/>
        </p:nvSpPr>
        <p:spPr>
          <a:xfrm>
            <a:off x="507175" y="349172"/>
            <a:ext cx="8129651" cy="4445156"/>
          </a:xfrm>
          <a:prstGeom prst="roundRect">
            <a:avLst>
              <a:gd name="adj" fmla="val 6735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0" name="Google Shape;2840;p40"/>
          <p:cNvSpPr/>
          <p:nvPr/>
        </p:nvSpPr>
        <p:spPr>
          <a:xfrm>
            <a:off x="7676325" y="527625"/>
            <a:ext cx="147300" cy="147300"/>
          </a:xfrm>
          <a:prstGeom prst="ellipse">
            <a:avLst/>
          </a:prstGeom>
          <a:solidFill>
            <a:srgbClr val="74C3B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1" name="Google Shape;2841;p40"/>
          <p:cNvSpPr/>
          <p:nvPr/>
        </p:nvSpPr>
        <p:spPr>
          <a:xfrm>
            <a:off x="7960918" y="527625"/>
            <a:ext cx="147300" cy="147300"/>
          </a:xfrm>
          <a:prstGeom prst="ellipse">
            <a:avLst/>
          </a:prstGeom>
          <a:solidFill>
            <a:srgbClr val="F6C4A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40"/>
          <p:cNvSpPr/>
          <p:nvPr/>
        </p:nvSpPr>
        <p:spPr>
          <a:xfrm>
            <a:off x="8245510" y="527625"/>
            <a:ext cx="147300" cy="147300"/>
          </a:xfrm>
          <a:prstGeom prst="ellipse">
            <a:avLst/>
          </a:prstGeom>
          <a:solidFill>
            <a:srgbClr val="E1B8E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  <p:sldLayoutId id="2147483660" r:id="rId6"/>
    <p:sldLayoutId id="2147483661" r:id="rId7"/>
    <p:sldLayoutId id="2147483685" r:id="rId8"/>
    <p:sldLayoutId id="214748368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3" name="Google Shape;2853;p44"/>
          <p:cNvSpPr/>
          <p:nvPr/>
        </p:nvSpPr>
        <p:spPr>
          <a:xfrm>
            <a:off x="1000950" y="3264700"/>
            <a:ext cx="6648600" cy="572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44"/>
          <p:cNvSpPr txBox="1">
            <a:spLocks noGrp="1"/>
          </p:cNvSpPr>
          <p:nvPr>
            <p:ph type="ctrTitle"/>
          </p:nvPr>
        </p:nvSpPr>
        <p:spPr>
          <a:xfrm>
            <a:off x="928050" y="1080725"/>
            <a:ext cx="6794400" cy="19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 dirty="0">
                <a:solidFill>
                  <a:schemeClr val="tx1">
                    <a:lumMod val="50000"/>
                  </a:schemeClr>
                </a:solidFill>
                <a:latin typeface="Playfair Display Black" panose="00000A00000000000000" pitchFamily="2" charset="0"/>
              </a:rPr>
              <a:t>BISNIS MODEL CANVAS</a:t>
            </a:r>
            <a:br>
              <a:rPr lang="es-419" sz="4400" dirty="0">
                <a:solidFill>
                  <a:schemeClr val="tx1">
                    <a:lumMod val="50000"/>
                  </a:schemeClr>
                </a:solidFill>
                <a:latin typeface="Playfair Display Black" panose="00000A00000000000000" pitchFamily="2" charset="0"/>
              </a:rPr>
            </a:br>
            <a:r>
              <a:rPr lang="es-419" sz="4400" dirty="0">
                <a:solidFill>
                  <a:schemeClr val="tx1">
                    <a:lumMod val="50000"/>
                  </a:schemeClr>
                </a:solidFill>
                <a:latin typeface="Playfair Display Black" panose="00000A00000000000000" pitchFamily="2" charset="0"/>
              </a:rPr>
              <a:t>KERJA-IN</a:t>
            </a:r>
            <a:endParaRPr sz="4400" dirty="0">
              <a:solidFill>
                <a:schemeClr val="tx1">
                  <a:lumMod val="50000"/>
                </a:schemeClr>
              </a:solidFill>
              <a:latin typeface="Playfair Display Black" panose="00000A00000000000000" pitchFamily="2" charset="0"/>
            </a:endParaRPr>
          </a:p>
        </p:txBody>
      </p:sp>
      <p:sp>
        <p:nvSpPr>
          <p:cNvPr id="2855" name="Google Shape;2855;p44"/>
          <p:cNvSpPr txBox="1">
            <a:spLocks noGrp="1"/>
          </p:cNvSpPr>
          <p:nvPr>
            <p:ph type="subTitle" idx="1"/>
          </p:nvPr>
        </p:nvSpPr>
        <p:spPr>
          <a:xfrm>
            <a:off x="1119900" y="3320800"/>
            <a:ext cx="64107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tx1">
                    <a:lumMod val="50000"/>
                  </a:schemeClr>
                </a:solidFill>
              </a:rPr>
              <a:t>- Jihan Febrina A.S  - Mutiara M – Monica A  – Kayla A.A</a:t>
            </a:r>
            <a:endParaRPr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56" name="Google Shape;2856;p44"/>
          <p:cNvSpPr/>
          <p:nvPr/>
        </p:nvSpPr>
        <p:spPr>
          <a:xfrm>
            <a:off x="192550" y="2184924"/>
            <a:ext cx="732199" cy="733185"/>
          </a:xfrm>
          <a:custGeom>
            <a:avLst/>
            <a:gdLst/>
            <a:ahLst/>
            <a:cxnLst/>
            <a:rect l="l" t="t" r="r" b="b"/>
            <a:pathLst>
              <a:path w="43818" h="43877" extrusionOk="0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44"/>
          <p:cNvSpPr/>
          <p:nvPr/>
        </p:nvSpPr>
        <p:spPr>
          <a:xfrm>
            <a:off x="641118" y="2699176"/>
            <a:ext cx="571387" cy="572156"/>
          </a:xfrm>
          <a:custGeom>
            <a:avLst/>
            <a:gdLst/>
            <a:ahLst/>
            <a:cxnLst/>
            <a:rect l="l" t="t" r="r" b="b"/>
            <a:pathLst>
              <a:path w="43818" h="43877" extrusionOk="0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p45"/>
          <p:cNvSpPr txBox="1">
            <a:spLocks noGrp="1"/>
          </p:cNvSpPr>
          <p:nvPr>
            <p:ph type="title"/>
          </p:nvPr>
        </p:nvSpPr>
        <p:spPr>
          <a:xfrm>
            <a:off x="2032023" y="574160"/>
            <a:ext cx="2922749" cy="478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ID" sz="2400" b="1" i="0" dirty="0">
                <a:solidFill>
                  <a:schemeClr val="tx1">
                    <a:lumMod val="50000"/>
                  </a:schemeClr>
                </a:solidFill>
                <a:effectLst/>
                <a:latin typeface="Mulish"/>
              </a:rPr>
            </a:br>
            <a:r>
              <a:rPr lang="en-ID" sz="2400" b="1" i="0" dirty="0">
                <a:solidFill>
                  <a:schemeClr val="tx1">
                    <a:lumMod val="50000"/>
                  </a:schemeClr>
                </a:solidFill>
                <a:effectLst/>
                <a:latin typeface="Mulish"/>
              </a:rPr>
              <a:t>Customer Segment</a:t>
            </a:r>
            <a:br>
              <a:rPr lang="en-ID" sz="2400" b="1" i="0" dirty="0">
                <a:solidFill>
                  <a:schemeClr val="tx1">
                    <a:lumMod val="50000"/>
                  </a:schemeClr>
                </a:solidFill>
                <a:effectLst/>
                <a:latin typeface="Mulish"/>
              </a:rPr>
            </a:br>
            <a:endParaRPr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8F4E5-B2FA-7B44-D244-753CB8A7E3EE}"/>
              </a:ext>
            </a:extLst>
          </p:cNvPr>
          <p:cNvSpPr txBox="1"/>
          <p:nvPr/>
        </p:nvSpPr>
        <p:spPr>
          <a:xfrm>
            <a:off x="2032023" y="1364286"/>
            <a:ext cx="2562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dirty="0"/>
              <a:t>Target pasar yang </a:t>
            </a:r>
            <a:r>
              <a:rPr lang="en-ID" sz="1800" dirty="0" err="1"/>
              <a:t>dituju</a:t>
            </a:r>
            <a:r>
              <a:rPr lang="en-ID" sz="1800" dirty="0"/>
              <a:t> </a:t>
            </a:r>
            <a:r>
              <a:rPr lang="en-ID" sz="1800" dirty="0" err="1"/>
              <a:t>yaitu</a:t>
            </a:r>
            <a:r>
              <a:rPr lang="en-ID" sz="1800" dirty="0"/>
              <a:t> </a:t>
            </a:r>
            <a:r>
              <a:rPr lang="en-ID" sz="1800" dirty="0" err="1"/>
              <a:t>semua</a:t>
            </a:r>
            <a:r>
              <a:rPr lang="en-ID" sz="1800" dirty="0"/>
              <a:t> </a:t>
            </a:r>
            <a:r>
              <a:rPr lang="en-ID" sz="1800" dirty="0" err="1"/>
              <a:t>masyarakat</a:t>
            </a:r>
            <a:r>
              <a:rPr lang="en-ID" sz="1800" dirty="0"/>
              <a:t> </a:t>
            </a:r>
            <a:r>
              <a:rPr lang="en-ID" sz="1800" dirty="0" err="1"/>
              <a:t>disemua</a:t>
            </a:r>
            <a:r>
              <a:rPr lang="en-ID" sz="1800" dirty="0"/>
              <a:t> </a:t>
            </a:r>
            <a:r>
              <a:rPr lang="en-ID" sz="1800" dirty="0" err="1"/>
              <a:t>usia</a:t>
            </a:r>
            <a:r>
              <a:rPr lang="en-ID" sz="1800" dirty="0"/>
              <a:t> </a:t>
            </a:r>
            <a:r>
              <a:rPr lang="en-ID" sz="1800" dirty="0" err="1"/>
              <a:t>terutama</a:t>
            </a:r>
            <a:r>
              <a:rPr lang="en-ID" sz="1800" dirty="0"/>
              <a:t> </a:t>
            </a:r>
            <a:r>
              <a:rPr lang="en-ID" sz="1800" dirty="0" err="1"/>
              <a:t>pemilik</a:t>
            </a:r>
            <a:r>
              <a:rPr lang="en-ID" sz="1800" dirty="0"/>
              <a:t> </a:t>
            </a:r>
            <a:r>
              <a:rPr lang="en-ID" sz="1800" dirty="0" err="1"/>
              <a:t>bisnis</a:t>
            </a:r>
            <a:r>
              <a:rPr lang="en-ID" sz="1800" dirty="0"/>
              <a:t>.</a:t>
            </a:r>
          </a:p>
          <a:p>
            <a:endParaRPr lang="en-ID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F0BB7-1B63-0653-2FBD-A1FD8D8B34D9}"/>
              </a:ext>
            </a:extLst>
          </p:cNvPr>
          <p:cNvSpPr txBox="1"/>
          <p:nvPr/>
        </p:nvSpPr>
        <p:spPr>
          <a:xfrm>
            <a:off x="5045752" y="989658"/>
            <a:ext cx="33858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D" sz="18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Kualitas</a:t>
            </a:r>
            <a:r>
              <a:rPr lang="en-ID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hasil</a:t>
            </a:r>
            <a:r>
              <a:rPr lang="en-ID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pekerjaan</a:t>
            </a:r>
            <a:r>
              <a:rPr lang="en-ID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lebih</a:t>
            </a:r>
            <a:r>
              <a:rPr lang="en-ID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terjamin</a:t>
            </a:r>
            <a:endParaRPr lang="en-ID" sz="18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Membantu</a:t>
            </a:r>
            <a:r>
              <a:rPr lang="en-ID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dalam</a:t>
            </a:r>
            <a:r>
              <a:rPr lang="en-ID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mencari</a:t>
            </a:r>
            <a:r>
              <a:rPr lang="en-ID" sz="1800" dirty="0">
                <a:solidFill>
                  <a:schemeClr val="bg2">
                    <a:lumMod val="10000"/>
                  </a:schemeClr>
                </a:solidFill>
              </a:rPr>
              <a:t> dan </a:t>
            </a: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menyelesaikan</a:t>
            </a:r>
            <a:r>
              <a:rPr lang="en-ID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pekerjaan</a:t>
            </a:r>
            <a:r>
              <a:rPr lang="en-ID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dengan</a:t>
            </a:r>
            <a:r>
              <a:rPr lang="en-ID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waktu</a:t>
            </a:r>
            <a:r>
              <a:rPr lang="en-ID" sz="1800" dirty="0">
                <a:solidFill>
                  <a:schemeClr val="bg2">
                    <a:lumMod val="10000"/>
                  </a:schemeClr>
                </a:solidFill>
              </a:rPr>
              <a:t> yang </a:t>
            </a: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fleksibel</a:t>
            </a:r>
            <a:endParaRPr lang="en-ID" sz="18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Menyediakan</a:t>
            </a:r>
            <a:r>
              <a:rPr lang="en-ID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berbagai</a:t>
            </a:r>
            <a:r>
              <a:rPr lang="en-ID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jasa</a:t>
            </a:r>
            <a:r>
              <a:rPr lang="en-ID" sz="1800" dirty="0">
                <a:solidFill>
                  <a:schemeClr val="bg2">
                    <a:lumMod val="10000"/>
                  </a:schemeClr>
                </a:solidFill>
              </a:rPr>
              <a:t> yang </a:t>
            </a: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dapat</a:t>
            </a:r>
            <a:r>
              <a:rPr lang="en-ID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dipesan</a:t>
            </a:r>
            <a:r>
              <a:rPr lang="en-ID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secara</a:t>
            </a:r>
            <a:r>
              <a:rPr lang="en-ID" sz="1800" dirty="0">
                <a:solidFill>
                  <a:schemeClr val="bg2">
                    <a:lumMod val="10000"/>
                  </a:schemeClr>
                </a:solidFill>
              </a:rPr>
              <a:t> online </a:t>
            </a: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dengan</a:t>
            </a:r>
            <a:r>
              <a:rPr lang="en-ID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hasil</a:t>
            </a:r>
            <a:r>
              <a:rPr lang="en-ID" sz="1800" dirty="0">
                <a:solidFill>
                  <a:schemeClr val="bg2">
                    <a:lumMod val="10000"/>
                  </a:schemeClr>
                </a:solidFill>
              </a:rPr>
              <a:t> yang </a:t>
            </a: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memuaskan</a:t>
            </a:r>
            <a:r>
              <a:rPr lang="en-ID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bg2">
                    <a:lumMod val="10000"/>
                  </a:schemeClr>
                </a:solidFill>
              </a:rPr>
              <a:t>pelanggan</a:t>
            </a:r>
            <a:endParaRPr lang="en-ID" sz="18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8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8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8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8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ID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7697B-8C54-F828-9EE3-8E46AE11C389}"/>
              </a:ext>
            </a:extLst>
          </p:cNvPr>
          <p:cNvSpPr txBox="1"/>
          <p:nvPr/>
        </p:nvSpPr>
        <p:spPr>
          <a:xfrm>
            <a:off x="5045752" y="574160"/>
            <a:ext cx="3221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i="1" dirty="0">
                <a:solidFill>
                  <a:srgbClr val="363636"/>
                </a:solidFill>
                <a:effectLst/>
                <a:latin typeface="Montserrat" panose="00000500000000000000" pitchFamily="2" charset="0"/>
              </a:rPr>
              <a:t>Value Proposition</a:t>
            </a:r>
            <a:br>
              <a:rPr lang="en-ID" sz="2400" b="1" i="0" dirty="0">
                <a:solidFill>
                  <a:srgbClr val="363636"/>
                </a:solidFill>
                <a:effectLst/>
                <a:latin typeface="Montserrat" panose="00000500000000000000" pitchFamily="2" charset="0"/>
              </a:rPr>
            </a:br>
            <a:endParaRPr lang="en-ID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p50"/>
          <p:cNvSpPr txBox="1">
            <a:spLocks noGrp="1"/>
          </p:cNvSpPr>
          <p:nvPr>
            <p:ph type="title"/>
          </p:nvPr>
        </p:nvSpPr>
        <p:spPr>
          <a:xfrm>
            <a:off x="1844825" y="539400"/>
            <a:ext cx="2440096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ID" b="1" dirty="0">
                <a:solidFill>
                  <a:srgbClr val="111111"/>
                </a:solidFill>
                <a:effectLst/>
                <a:latin typeface="Playfair Display" panose="020B0604020202020204" pitchFamily="2" charset="0"/>
              </a:rPr>
            </a:br>
            <a:r>
              <a:rPr lang="en-ID" b="1" dirty="0">
                <a:solidFill>
                  <a:srgbClr val="111111"/>
                </a:solidFill>
                <a:effectLst/>
                <a:latin typeface="Playfair Display" panose="020B0604020202020204" pitchFamily="2" charset="0"/>
              </a:rPr>
              <a:t>Channels</a:t>
            </a:r>
            <a:br>
              <a:rPr lang="en-ID" b="1" dirty="0">
                <a:solidFill>
                  <a:srgbClr val="111111"/>
                </a:solidFill>
                <a:effectLst/>
                <a:latin typeface="Playfair Display" panose="020B0604020202020204" pitchFamily="2" charset="0"/>
              </a:rPr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4BCF5-079F-D57D-2E58-60C7E82F7A6C}"/>
              </a:ext>
            </a:extLst>
          </p:cNvPr>
          <p:cNvSpPr txBox="1"/>
          <p:nvPr/>
        </p:nvSpPr>
        <p:spPr>
          <a:xfrm>
            <a:off x="956931" y="1402514"/>
            <a:ext cx="28069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Aplikasi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 KERJA-IN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tx1">
                    <a:lumMod val="50000"/>
                  </a:schemeClr>
                </a:solidFill>
              </a:rPr>
              <a:t>Sosial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Iklan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tx1">
                    <a:lumMod val="50000"/>
                  </a:schemeClr>
                </a:solidFill>
                <a:latin typeface="Domine"/>
              </a:rPr>
              <a:t>Testimoni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  <a:latin typeface="Domine"/>
              </a:rPr>
              <a:t> </a:t>
            </a:r>
            <a:r>
              <a:rPr lang="en-ID" sz="1800" dirty="0" err="1">
                <a:solidFill>
                  <a:schemeClr val="tx1">
                    <a:lumMod val="50000"/>
                  </a:schemeClr>
                </a:solidFill>
                <a:latin typeface="Domine"/>
              </a:rPr>
              <a:t>pengguna</a:t>
            </a:r>
            <a:endParaRPr lang="en-ID" sz="1800" b="0" i="0" dirty="0">
              <a:solidFill>
                <a:schemeClr val="tx1">
                  <a:lumMod val="50000"/>
                </a:schemeClr>
              </a:solidFill>
              <a:effectLst/>
              <a:latin typeface="Domi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422FF-9851-0F8C-6D18-337071EB41A8}"/>
              </a:ext>
            </a:extLst>
          </p:cNvPr>
          <p:cNvSpPr txBox="1"/>
          <p:nvPr/>
        </p:nvSpPr>
        <p:spPr>
          <a:xfrm>
            <a:off x="4572000" y="202185"/>
            <a:ext cx="393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D" sz="2400" b="1" dirty="0">
                <a:solidFill>
                  <a:srgbClr val="111111"/>
                </a:solidFill>
                <a:effectLst/>
                <a:latin typeface="Playfair Display" panose="00000500000000000000" pitchFamily="2" charset="0"/>
              </a:rPr>
            </a:br>
            <a:r>
              <a:rPr lang="en-ID" sz="2400" b="1" dirty="0">
                <a:solidFill>
                  <a:srgbClr val="111111"/>
                </a:solidFill>
                <a:effectLst/>
                <a:latin typeface="Playfair Display" panose="00000500000000000000" pitchFamily="2" charset="0"/>
              </a:rPr>
              <a:t>Costumer Relationship</a:t>
            </a:r>
            <a:br>
              <a:rPr lang="en-ID" sz="2400" b="1" dirty="0">
                <a:solidFill>
                  <a:srgbClr val="111111"/>
                </a:solidFill>
                <a:effectLst/>
                <a:latin typeface="Playfair Display" panose="00000500000000000000" pitchFamily="2" charset="0"/>
              </a:rPr>
            </a:br>
            <a:endParaRPr lang="en-I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13AA6-83EB-D977-791F-2A7B01121BD3}"/>
              </a:ext>
            </a:extLst>
          </p:cNvPr>
          <p:cNvSpPr txBox="1"/>
          <p:nvPr/>
        </p:nvSpPr>
        <p:spPr>
          <a:xfrm>
            <a:off x="4784651" y="1242393"/>
            <a:ext cx="3508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Menjalin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komunikasi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 yang </a:t>
            </a: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baik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saat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perencanaan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pelaksaan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 dan </a:t>
            </a: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setelah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pekerjaan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telah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selesai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antara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 freelancer dan </a:t>
            </a: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pengguna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Memberikan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potongan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harga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kepada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pelanggan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tetap</a:t>
            </a:r>
            <a:endParaRPr lang="en-ID" sz="18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Harga Promo pada acara </a:t>
            </a: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tertentu</a:t>
            </a:r>
            <a:endParaRPr lang="en-ID" sz="18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Aplikasi</a:t>
            </a:r>
            <a:r>
              <a:rPr lang="en-ID" sz="1800" dirty="0">
                <a:solidFill>
                  <a:schemeClr val="tx1">
                    <a:lumMod val="50000"/>
                  </a:schemeClr>
                </a:solidFill>
              </a:rPr>
              <a:t> kaya </a:t>
            </a:r>
            <a:r>
              <a:rPr lang="en-ID" sz="1800" dirty="0" err="1">
                <a:solidFill>
                  <a:schemeClr val="tx1">
                    <a:lumMod val="50000"/>
                  </a:schemeClr>
                </a:solidFill>
              </a:rPr>
              <a:t>fitur</a:t>
            </a:r>
            <a:endParaRPr lang="en-ID" sz="18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ID"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51"/>
          <p:cNvSpPr txBox="1">
            <a:spLocks noGrp="1"/>
          </p:cNvSpPr>
          <p:nvPr>
            <p:ph type="title"/>
          </p:nvPr>
        </p:nvSpPr>
        <p:spPr>
          <a:xfrm>
            <a:off x="1853049" y="470600"/>
            <a:ext cx="3080458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990"/>
            </a:pPr>
            <a:br>
              <a:rPr lang="en-ID" sz="2800" b="1" dirty="0">
                <a:solidFill>
                  <a:srgbClr val="111111"/>
                </a:solidFill>
                <a:effectLst/>
                <a:latin typeface="Playfair Display" panose="00000500000000000000" pitchFamily="2" charset="0"/>
              </a:rPr>
            </a:br>
            <a:r>
              <a:rPr lang="en-ID" sz="2800" b="1" dirty="0">
                <a:solidFill>
                  <a:srgbClr val="111111"/>
                </a:solidFill>
                <a:effectLst/>
                <a:latin typeface="Playfair Display" panose="00000500000000000000" pitchFamily="2" charset="0"/>
              </a:rPr>
              <a:t>Revenue Stream</a:t>
            </a:r>
            <a:br>
              <a:rPr lang="en-ID" sz="2800" b="1" dirty="0">
                <a:solidFill>
                  <a:srgbClr val="111111"/>
                </a:solidFill>
                <a:effectLst/>
                <a:latin typeface="Playfair Display" panose="00000500000000000000" pitchFamily="2" charset="0"/>
              </a:rPr>
            </a:br>
            <a:endParaRPr sz="2800" dirty="0"/>
          </a:p>
        </p:txBody>
      </p:sp>
      <p:sp>
        <p:nvSpPr>
          <p:cNvPr id="3001" name="Google Shape;3001;p51"/>
          <p:cNvSpPr/>
          <p:nvPr/>
        </p:nvSpPr>
        <p:spPr>
          <a:xfrm>
            <a:off x="7821497" y="4318450"/>
            <a:ext cx="91500" cy="91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51"/>
          <p:cNvSpPr/>
          <p:nvPr/>
        </p:nvSpPr>
        <p:spPr>
          <a:xfrm>
            <a:off x="8255274" y="2451375"/>
            <a:ext cx="1006200" cy="1006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51"/>
          <p:cNvSpPr/>
          <p:nvPr/>
        </p:nvSpPr>
        <p:spPr>
          <a:xfrm>
            <a:off x="8078792" y="2989361"/>
            <a:ext cx="574454" cy="575227"/>
          </a:xfrm>
          <a:custGeom>
            <a:avLst/>
            <a:gdLst/>
            <a:ahLst/>
            <a:cxnLst/>
            <a:rect l="l" t="t" r="r" b="b"/>
            <a:pathLst>
              <a:path w="43818" h="43877" extrusionOk="0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4" name="Google Shape;3004;p51"/>
          <p:cNvSpPr/>
          <p:nvPr/>
        </p:nvSpPr>
        <p:spPr>
          <a:xfrm>
            <a:off x="7821508" y="3933803"/>
            <a:ext cx="1659097" cy="273024"/>
          </a:xfrm>
          <a:custGeom>
            <a:avLst/>
            <a:gdLst/>
            <a:ahLst/>
            <a:cxnLst/>
            <a:rect l="l" t="t" r="r" b="b"/>
            <a:pathLst>
              <a:path w="124932" h="20559" extrusionOk="0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5" name="Google Shape;3005;p51"/>
          <p:cNvSpPr/>
          <p:nvPr/>
        </p:nvSpPr>
        <p:spPr>
          <a:xfrm>
            <a:off x="226425" y="3858025"/>
            <a:ext cx="732300" cy="732300"/>
          </a:xfrm>
          <a:prstGeom prst="star4">
            <a:avLst>
              <a:gd name="adj" fmla="val 19794"/>
            </a:avLst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51"/>
          <p:cNvSpPr/>
          <p:nvPr/>
        </p:nvSpPr>
        <p:spPr>
          <a:xfrm>
            <a:off x="-189902" y="1839024"/>
            <a:ext cx="2042951" cy="336191"/>
          </a:xfrm>
          <a:custGeom>
            <a:avLst/>
            <a:gdLst/>
            <a:ahLst/>
            <a:cxnLst/>
            <a:rect l="l" t="t" r="r" b="b"/>
            <a:pathLst>
              <a:path w="124932" h="20559" extrusionOk="0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7" name="Google Shape;3007;p51"/>
          <p:cNvSpPr/>
          <p:nvPr/>
        </p:nvSpPr>
        <p:spPr>
          <a:xfrm>
            <a:off x="-574375" y="2308925"/>
            <a:ext cx="1659097" cy="273024"/>
          </a:xfrm>
          <a:custGeom>
            <a:avLst/>
            <a:gdLst/>
            <a:ahLst/>
            <a:cxnLst/>
            <a:rect l="l" t="t" r="r" b="b"/>
            <a:pathLst>
              <a:path w="124932" h="20559" extrusionOk="0">
                <a:moveTo>
                  <a:pt x="28957" y="1"/>
                </a:moveTo>
                <a:lnTo>
                  <a:pt x="15565" y="11748"/>
                </a:lnTo>
                <a:lnTo>
                  <a:pt x="4346" y="1939"/>
                </a:lnTo>
                <a:lnTo>
                  <a:pt x="0" y="6873"/>
                </a:lnTo>
                <a:lnTo>
                  <a:pt x="15565" y="20558"/>
                </a:lnTo>
                <a:lnTo>
                  <a:pt x="28957" y="8811"/>
                </a:lnTo>
                <a:lnTo>
                  <a:pt x="42349" y="20558"/>
                </a:lnTo>
                <a:lnTo>
                  <a:pt x="55740" y="8811"/>
                </a:lnTo>
                <a:lnTo>
                  <a:pt x="69132" y="20558"/>
                </a:lnTo>
                <a:lnTo>
                  <a:pt x="82524" y="8811"/>
                </a:lnTo>
                <a:lnTo>
                  <a:pt x="95916" y="20558"/>
                </a:lnTo>
                <a:lnTo>
                  <a:pt x="109307" y="8811"/>
                </a:lnTo>
                <a:lnTo>
                  <a:pt x="120585" y="18620"/>
                </a:lnTo>
                <a:lnTo>
                  <a:pt x="124931" y="13686"/>
                </a:lnTo>
                <a:lnTo>
                  <a:pt x="109307" y="1"/>
                </a:lnTo>
                <a:lnTo>
                  <a:pt x="95916" y="11748"/>
                </a:lnTo>
                <a:lnTo>
                  <a:pt x="82524" y="1"/>
                </a:lnTo>
                <a:lnTo>
                  <a:pt x="69132" y="11748"/>
                </a:lnTo>
                <a:lnTo>
                  <a:pt x="55740" y="1"/>
                </a:lnTo>
                <a:lnTo>
                  <a:pt x="42349" y="11748"/>
                </a:lnTo>
                <a:lnTo>
                  <a:pt x="28957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80E712-C98C-C128-63FA-9331CE051957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213037" y="1215916"/>
            <a:ext cx="3237999" cy="2990911"/>
          </a:xfrm>
        </p:spPr>
        <p:txBody>
          <a:bodyPr>
            <a:normAutofit/>
          </a:bodyPr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Penyedia</a:t>
            </a:r>
            <a:r>
              <a:rPr lang="en-ID" sz="2000" dirty="0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200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layanan</a:t>
            </a:r>
            <a:r>
              <a:rPr lang="en-ID" sz="2000" dirty="0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200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jasa</a:t>
            </a:r>
            <a:r>
              <a:rPr lang="en-ID" sz="2000" dirty="0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ID" sz="200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bervariasi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Menghubungkan</a:t>
            </a:r>
            <a:r>
              <a:rPr lang="en-ID" sz="2000" dirty="0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freelancer </a:t>
            </a:r>
            <a:r>
              <a:rPr lang="en-ID" sz="200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dengan</a:t>
            </a:r>
            <a:r>
              <a:rPr lang="en-ID" sz="2000" dirty="0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200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pengguna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Manajemen</a:t>
            </a:r>
            <a:r>
              <a:rPr lang="en-ID" sz="2000" dirty="0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data </a:t>
            </a:r>
            <a:r>
              <a:rPr lang="en-ID" sz="200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pengguna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F1968-00DB-EB35-3C55-038495EE9C90}"/>
              </a:ext>
            </a:extLst>
          </p:cNvPr>
          <p:cNvSpPr txBox="1"/>
          <p:nvPr/>
        </p:nvSpPr>
        <p:spPr>
          <a:xfrm>
            <a:off x="5275626" y="549029"/>
            <a:ext cx="2803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rgbClr val="111111"/>
                </a:solidFill>
                <a:effectLst/>
                <a:latin typeface="Playfair Display" panose="00000500000000000000" pitchFamily="2" charset="0"/>
              </a:rPr>
              <a:t>Key Activities</a:t>
            </a:r>
          </a:p>
          <a:p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8064CE-C707-C220-BFEB-7F466F4D864B}"/>
              </a:ext>
            </a:extLst>
          </p:cNvPr>
          <p:cNvSpPr txBox="1"/>
          <p:nvPr/>
        </p:nvSpPr>
        <p:spPr>
          <a:xfrm>
            <a:off x="1853049" y="1297172"/>
            <a:ext cx="3130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Pengguna</a:t>
            </a:r>
            <a:r>
              <a:rPr lang="en-ID" sz="2000" dirty="0"/>
              <a:t> </a:t>
            </a:r>
            <a:r>
              <a:rPr lang="en-ID" sz="2000" dirty="0" err="1"/>
              <a:t>jasa</a:t>
            </a:r>
            <a:r>
              <a:rPr lang="en-ID" sz="2000" dirty="0"/>
              <a:t> KERJA-IN</a:t>
            </a:r>
          </a:p>
          <a:p>
            <a:endParaRPr lang="en-ID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46"/>
          <p:cNvSpPr txBox="1">
            <a:spLocks noGrp="1"/>
          </p:cNvSpPr>
          <p:nvPr>
            <p:ph type="title" idx="21"/>
          </p:nvPr>
        </p:nvSpPr>
        <p:spPr>
          <a:xfrm>
            <a:off x="1844825" y="637952"/>
            <a:ext cx="2620849" cy="427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990"/>
            </a:pPr>
            <a:br>
              <a:rPr lang="en-ID" sz="2400" b="1" dirty="0">
                <a:solidFill>
                  <a:srgbClr val="111111"/>
                </a:solidFill>
                <a:effectLst/>
                <a:latin typeface="Playfair Display" panose="00000500000000000000" pitchFamily="2" charset="0"/>
              </a:rPr>
            </a:br>
            <a:r>
              <a:rPr lang="en-ID" sz="2400" b="1" dirty="0">
                <a:solidFill>
                  <a:srgbClr val="111111"/>
                </a:solidFill>
                <a:effectLst/>
                <a:latin typeface="Playfair Display" panose="00000500000000000000" pitchFamily="2" charset="0"/>
              </a:rPr>
              <a:t>Key Partnership</a:t>
            </a:r>
            <a:br>
              <a:rPr lang="en-ID" sz="2400" b="1" dirty="0">
                <a:solidFill>
                  <a:srgbClr val="111111"/>
                </a:solidFill>
                <a:effectLst/>
                <a:latin typeface="Playfair Display" panose="00000500000000000000" pitchFamily="2" charset="0"/>
              </a:rPr>
            </a:br>
            <a:endParaRPr sz="2400" dirty="0"/>
          </a:p>
        </p:txBody>
      </p:sp>
      <p:sp>
        <p:nvSpPr>
          <p:cNvPr id="2892" name="Google Shape;2892;p46"/>
          <p:cNvSpPr/>
          <p:nvPr/>
        </p:nvSpPr>
        <p:spPr>
          <a:xfrm>
            <a:off x="139375" y="4522075"/>
            <a:ext cx="613200" cy="613200"/>
          </a:xfrm>
          <a:prstGeom prst="star4">
            <a:avLst>
              <a:gd name="adj" fmla="val 19794"/>
            </a:avLst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3" name="Google Shape;2893;p46"/>
          <p:cNvSpPr/>
          <p:nvPr/>
        </p:nvSpPr>
        <p:spPr>
          <a:xfrm>
            <a:off x="536250" y="4197775"/>
            <a:ext cx="415800" cy="415800"/>
          </a:xfrm>
          <a:prstGeom prst="star4">
            <a:avLst>
              <a:gd name="adj" fmla="val 19794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EADD64-99F6-9C7E-E4AD-675CA13EDFD4}"/>
              </a:ext>
            </a:extLst>
          </p:cNvPr>
          <p:cNvSpPr txBox="1"/>
          <p:nvPr/>
        </p:nvSpPr>
        <p:spPr>
          <a:xfrm>
            <a:off x="1967278" y="1065298"/>
            <a:ext cx="2375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D" sz="20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bg2">
                    <a:lumMod val="10000"/>
                  </a:schemeClr>
                </a:solidFill>
              </a:rPr>
              <a:t>Mitra </a:t>
            </a:r>
            <a:r>
              <a:rPr lang="en-ID" sz="2000" dirty="0" err="1">
                <a:solidFill>
                  <a:schemeClr val="bg2">
                    <a:lumMod val="10000"/>
                  </a:schemeClr>
                </a:solidFill>
              </a:rPr>
              <a:t>Pekerja</a:t>
            </a:r>
            <a:r>
              <a:rPr lang="en-ID" sz="2000" dirty="0">
                <a:solidFill>
                  <a:schemeClr val="bg2">
                    <a:lumMod val="10000"/>
                  </a:schemeClr>
                </a:solidFill>
              </a:rPr>
              <a:t> (Freelancer)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bg2">
                    <a:lumMod val="10000"/>
                  </a:schemeClr>
                </a:solidFill>
              </a:rPr>
              <a:t>Penyedia</a:t>
            </a:r>
            <a:r>
              <a:rPr lang="en-ID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bg2">
                    <a:lumMod val="10000"/>
                  </a:schemeClr>
                </a:solidFill>
              </a:rPr>
              <a:t>infrastruktur</a:t>
            </a:r>
            <a:r>
              <a:rPr lang="en-ID" sz="2000" dirty="0">
                <a:solidFill>
                  <a:schemeClr val="bg2">
                    <a:lumMod val="10000"/>
                  </a:schemeClr>
                </a:solidFill>
              </a:rPr>
              <a:t> server</a:t>
            </a:r>
          </a:p>
          <a:p>
            <a:endParaRPr lang="en-ID" sz="20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0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0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1747D7-3886-BC8C-83EB-6CA9443903B0}"/>
              </a:ext>
            </a:extLst>
          </p:cNvPr>
          <p:cNvSpPr txBox="1"/>
          <p:nvPr/>
        </p:nvSpPr>
        <p:spPr>
          <a:xfrm>
            <a:off x="5050465" y="588245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i="0" dirty="0">
                <a:solidFill>
                  <a:schemeClr val="tx1">
                    <a:lumMod val="50000"/>
                  </a:schemeClr>
                </a:solidFill>
                <a:effectLst/>
                <a:latin typeface="Playfair Display Black" panose="020B0604020202020204" pitchFamily="2" charset="0"/>
              </a:rPr>
              <a:t>Key Resources</a:t>
            </a:r>
          </a:p>
          <a:p>
            <a:endParaRPr lang="en-ID" sz="2800" dirty="0">
              <a:solidFill>
                <a:schemeClr val="tx1">
                  <a:lumMod val="50000"/>
                </a:schemeClr>
              </a:solidFill>
              <a:latin typeface="Playfair Display Black" panose="020B060402020202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743F6-965B-1CA1-65D1-CBAFE8E7CF62}"/>
              </a:ext>
            </a:extLst>
          </p:cNvPr>
          <p:cNvSpPr txBox="1"/>
          <p:nvPr/>
        </p:nvSpPr>
        <p:spPr>
          <a:xfrm>
            <a:off x="5050465" y="1424763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tx1">
                    <a:lumMod val="50000"/>
                  </a:schemeClr>
                </a:solidFill>
              </a:rPr>
              <a:t>Aplikasi</a:t>
            </a:r>
            <a:r>
              <a:rPr lang="en-ID" sz="2000" dirty="0">
                <a:solidFill>
                  <a:schemeClr val="tx1">
                    <a:lumMod val="50000"/>
                  </a:schemeClr>
                </a:solidFill>
              </a:rPr>
              <a:t> KERJA-IN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tx1">
                    <a:lumMod val="50000"/>
                  </a:schemeClr>
                </a:solidFill>
                <a:latin typeface="PT Serif" panose="020A0603040505020204" pitchFamily="18" charset="0"/>
              </a:rPr>
              <a:t>Infrastruktur</a:t>
            </a:r>
            <a:r>
              <a:rPr lang="en-ID" sz="2000" dirty="0">
                <a:solidFill>
                  <a:schemeClr val="tx1">
                    <a:lumMod val="50000"/>
                  </a:schemeClr>
                </a:solidFill>
                <a:latin typeface="PT Serif" panose="020A0603040505020204" pitchFamily="18" charset="0"/>
              </a:rPr>
              <a:t> server</a:t>
            </a:r>
            <a:endParaRPr lang="en-ID" sz="2000" b="0" i="0" dirty="0">
              <a:solidFill>
                <a:schemeClr val="tx1">
                  <a:lumMod val="50000"/>
                </a:schemeClr>
              </a:solidFill>
              <a:effectLst/>
              <a:latin typeface="PT Serif" panose="020A060304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4" name="Google Shape;3034;p52"/>
          <p:cNvSpPr txBox="1">
            <a:spLocks noGrp="1"/>
          </p:cNvSpPr>
          <p:nvPr>
            <p:ph type="title"/>
          </p:nvPr>
        </p:nvSpPr>
        <p:spPr>
          <a:xfrm>
            <a:off x="1844825" y="539400"/>
            <a:ext cx="63216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990"/>
            </a:pPr>
            <a:br>
              <a:rPr lang="en-ID" b="1" i="0" dirty="0">
                <a:solidFill>
                  <a:srgbClr val="4D4D4D"/>
                </a:solidFill>
                <a:effectLst/>
                <a:latin typeface="Playfair Display Black" panose="00000A00000000000000" pitchFamily="2" charset="0"/>
              </a:rPr>
            </a:br>
            <a:r>
              <a:rPr lang="en-ID" b="1" i="0" dirty="0">
                <a:solidFill>
                  <a:srgbClr val="4D4D4D"/>
                </a:solidFill>
                <a:effectLst/>
                <a:latin typeface="Playfair Display Black" panose="00000A00000000000000" pitchFamily="2" charset="0"/>
              </a:rPr>
              <a:t>Cost Structure</a:t>
            </a:r>
            <a:br>
              <a:rPr lang="en-ID" b="1" i="0" dirty="0">
                <a:solidFill>
                  <a:srgbClr val="4D4D4D"/>
                </a:solidFill>
                <a:effectLst/>
                <a:latin typeface="Playfair Display Black" panose="00000A00000000000000" pitchFamily="2" charset="0"/>
              </a:rPr>
            </a:br>
            <a:endParaRPr dirty="0">
              <a:latin typeface="Playfair Display Black" panose="00000A00000000000000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50B448-65C5-4B1C-5339-2E9D752FE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046" y="1321257"/>
            <a:ext cx="5760010" cy="125049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Bagi</a:t>
            </a:r>
            <a:r>
              <a:rPr lang="en-ID" sz="2400" dirty="0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240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hasil</a:t>
            </a:r>
            <a:r>
              <a:rPr lang="en-ID" sz="2400" dirty="0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240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dengan</a:t>
            </a:r>
            <a:r>
              <a:rPr lang="en-ID" sz="2400" dirty="0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240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mitra</a:t>
            </a:r>
            <a:r>
              <a:rPr lang="en-ID" sz="2400" dirty="0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Freelancer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Biaya</a:t>
            </a:r>
            <a:r>
              <a:rPr lang="en-ID" sz="2400" dirty="0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240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infrastruktur</a:t>
            </a:r>
            <a:r>
              <a:rPr lang="en-ID" sz="2400" dirty="0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server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3" name="Google Shape;2853;p44"/>
          <p:cNvSpPr/>
          <p:nvPr/>
        </p:nvSpPr>
        <p:spPr>
          <a:xfrm>
            <a:off x="1000950" y="3264700"/>
            <a:ext cx="6648600" cy="572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44"/>
          <p:cNvSpPr txBox="1">
            <a:spLocks noGrp="1"/>
          </p:cNvSpPr>
          <p:nvPr>
            <p:ph type="ctrTitle"/>
          </p:nvPr>
        </p:nvSpPr>
        <p:spPr>
          <a:xfrm>
            <a:off x="928050" y="1080725"/>
            <a:ext cx="6794400" cy="19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dirty="0">
                <a:solidFill>
                  <a:schemeClr val="tx1">
                    <a:lumMod val="50000"/>
                  </a:schemeClr>
                </a:solidFill>
                <a:latin typeface="Playfair Display Black" panose="00000A00000000000000" pitchFamily="2" charset="0"/>
              </a:rPr>
              <a:t>TERIMA KASIH</a:t>
            </a:r>
            <a:endParaRPr sz="4400" dirty="0">
              <a:solidFill>
                <a:schemeClr val="tx1">
                  <a:lumMod val="50000"/>
                </a:schemeClr>
              </a:solidFill>
              <a:latin typeface="Playfair Display Black" panose="00000A00000000000000" pitchFamily="2" charset="0"/>
            </a:endParaRPr>
          </a:p>
        </p:txBody>
      </p:sp>
      <p:sp>
        <p:nvSpPr>
          <p:cNvPr id="2856" name="Google Shape;2856;p44"/>
          <p:cNvSpPr/>
          <p:nvPr/>
        </p:nvSpPr>
        <p:spPr>
          <a:xfrm>
            <a:off x="192550" y="2184924"/>
            <a:ext cx="732199" cy="733185"/>
          </a:xfrm>
          <a:custGeom>
            <a:avLst/>
            <a:gdLst/>
            <a:ahLst/>
            <a:cxnLst/>
            <a:rect l="l" t="t" r="r" b="b"/>
            <a:pathLst>
              <a:path w="43818" h="43877" extrusionOk="0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44"/>
          <p:cNvSpPr/>
          <p:nvPr/>
        </p:nvSpPr>
        <p:spPr>
          <a:xfrm>
            <a:off x="641118" y="2699176"/>
            <a:ext cx="571387" cy="572156"/>
          </a:xfrm>
          <a:custGeom>
            <a:avLst/>
            <a:gdLst/>
            <a:ahLst/>
            <a:cxnLst/>
            <a:rect l="l" t="t" r="r" b="b"/>
            <a:pathLst>
              <a:path w="43818" h="43877" extrusionOk="0">
                <a:moveTo>
                  <a:pt x="21909" y="1"/>
                </a:moveTo>
                <a:cubicBezTo>
                  <a:pt x="21909" y="12101"/>
                  <a:pt x="12100" y="21968"/>
                  <a:pt x="0" y="21968"/>
                </a:cubicBezTo>
                <a:cubicBezTo>
                  <a:pt x="12100" y="21968"/>
                  <a:pt x="21909" y="31777"/>
                  <a:pt x="21909" y="43877"/>
                </a:cubicBezTo>
                <a:cubicBezTo>
                  <a:pt x="21909" y="31777"/>
                  <a:pt x="31718" y="21968"/>
                  <a:pt x="43817" y="21968"/>
                </a:cubicBezTo>
                <a:cubicBezTo>
                  <a:pt x="31718" y="21968"/>
                  <a:pt x="21909" y="12101"/>
                  <a:pt x="21909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740608"/>
      </p:ext>
    </p:extLst>
  </p:cSld>
  <p:clrMapOvr>
    <a:masterClrMapping/>
  </p:clrMapOvr>
</p:sld>
</file>

<file path=ppt/theme/theme1.xml><?xml version="1.0" encoding="utf-8"?>
<a:theme xmlns:a="http://schemas.openxmlformats.org/drawingml/2006/main" name="Cute Pastel Grid Interface Marketing Plan by Slidesgo">
  <a:themeElements>
    <a:clrScheme name="Simple Light">
      <a:dk1>
        <a:srgbClr val="595959"/>
      </a:dk1>
      <a:lt1>
        <a:srgbClr val="FFFFFF"/>
      </a:lt1>
      <a:dk2>
        <a:srgbClr val="C0DCF5"/>
      </a:dk2>
      <a:lt2>
        <a:srgbClr val="74C3B3"/>
      </a:lt2>
      <a:accent1>
        <a:srgbClr val="ADDFD5"/>
      </a:accent1>
      <a:accent2>
        <a:srgbClr val="E1B8EC"/>
      </a:accent2>
      <a:accent3>
        <a:srgbClr val="F2929D"/>
      </a:accent3>
      <a:accent4>
        <a:srgbClr val="FFBECB"/>
      </a:accent4>
      <a:accent5>
        <a:srgbClr val="FFCDAB"/>
      </a:accent5>
      <a:accent6>
        <a:srgbClr val="FAEBA8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170</Words>
  <Application>Microsoft Office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Montserrat</vt:lpstr>
      <vt:lpstr>Bebas Neue</vt:lpstr>
      <vt:lpstr>Domine</vt:lpstr>
      <vt:lpstr>Arial</vt:lpstr>
      <vt:lpstr>Mulish</vt:lpstr>
      <vt:lpstr>Playfair Display Black</vt:lpstr>
      <vt:lpstr>Titillium Web</vt:lpstr>
      <vt:lpstr>PT Serif</vt:lpstr>
      <vt:lpstr>Arial Unicode MS</vt:lpstr>
      <vt:lpstr>Playfair Display</vt:lpstr>
      <vt:lpstr>Cute Pastel Grid Interface Marketing Plan by Slidesgo</vt:lpstr>
      <vt:lpstr>BISNIS MODEL CANVAS KERJA-IN</vt:lpstr>
      <vt:lpstr> Customer Segment </vt:lpstr>
      <vt:lpstr> Channels </vt:lpstr>
      <vt:lpstr> Revenue Stream </vt:lpstr>
      <vt:lpstr> Key Partnership </vt:lpstr>
      <vt:lpstr> Cost Structure 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BISNIS MODEL CANVA KERJA PARUH  WAKTU</dc:title>
  <dc:creator>JIHAN</dc:creator>
  <cp:lastModifiedBy>jihan sinaga</cp:lastModifiedBy>
  <cp:revision>8</cp:revision>
  <dcterms:modified xsi:type="dcterms:W3CDTF">2022-10-13T09:14:33Z</dcterms:modified>
</cp:coreProperties>
</file>