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16"/>
    <p:restoredTop sz="94624"/>
  </p:normalViewPr>
  <p:slideViewPr>
    <p:cSldViewPr snapToGrid="0" snapToObjects="1">
      <p:cViewPr varScale="1">
        <p:scale>
          <a:sx n="68" d="100"/>
          <a:sy n="68" d="100"/>
        </p:scale>
        <p:origin x="22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D183-E7C3-4845-9CB3-DD464AC24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966BB-26B3-8546-8808-9C6652EE6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EFBFB6-69AB-6342-89EE-3C2965F0ECD7}"/>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66D3F12F-BC33-5346-AD70-153265AD7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43286-0FD2-D14C-B589-FE2A56A03BC6}"/>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338301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E042-A49D-654D-8B5C-2C5CB4BC3F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399E9-6113-9E47-A8CC-14C41CFB7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234EB-05F6-D240-99B2-A0A3198CE07C}"/>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AD790FEC-C0EE-A74D-875F-C1E1CD04D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EECE1-4AEC-6549-8F4E-8CF6C4FD6F27}"/>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47197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1D2FF-1395-3940-9773-5D923095AA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7E3C7-E3B3-C84E-ACB3-47D29E2F7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0309D-8E09-0B4D-AD74-416124E999F4}"/>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586A4D3F-136D-0F45-9E9A-379434FD0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0CC3-F1EB-6344-AF40-EE17857EC6EF}"/>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342733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92E1-0C23-9C4D-847D-DE926A15D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14381-0A08-6E44-BCC8-87DA7F7D7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8558F-8C50-7E47-A143-A35CFC75B8E4}"/>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B7BFF356-16C9-0247-8CFC-9B627FB42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2E98-5953-834E-A9D7-835C5E23F5EC}"/>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304455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B8EA-1A87-E04E-A351-AB667F416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4EBF1-C2E5-6242-AC90-F22B2DBC3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4D258-B161-2448-9AF6-9965C2649623}"/>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FAEC78EB-5CED-7248-9BDF-9FECEF6EF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A429-422A-BF46-A1E0-6B9DEC833940}"/>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54541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C088-C51D-424C-BDB5-804FD10C6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353A1-25EF-5D47-9C9B-931C29FA6C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04DE0-5851-4B47-84BF-CC5B34F6E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D2AFB6-ADF0-BE45-8EA7-1610BA4590B1}"/>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6" name="Footer Placeholder 5">
            <a:extLst>
              <a:ext uri="{FF2B5EF4-FFF2-40B4-BE49-F238E27FC236}">
                <a16:creationId xmlns:a16="http://schemas.microsoft.com/office/drawing/2014/main" id="{430A6EB9-760B-A94E-93FE-F96DBB8A9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BE10E-B0B1-C04C-8EC9-9FCABCDFBDF5}"/>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419863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2772-FA48-7C4A-9A7D-0218CC65F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44199-79CA-A94A-A31D-6019C703F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3E3DD-FFC1-8A47-9132-CA1B8E14D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DEA41-B407-8547-A783-EAB0BE7F8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782D8-0039-D444-A79A-D6D300D09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D7523F-1299-2B4A-B75E-E4140BAF8898}"/>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8" name="Footer Placeholder 7">
            <a:extLst>
              <a:ext uri="{FF2B5EF4-FFF2-40B4-BE49-F238E27FC236}">
                <a16:creationId xmlns:a16="http://schemas.microsoft.com/office/drawing/2014/main" id="{6F70368E-231F-2E42-BBB9-9B06892A0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12CB65-5990-1B45-A2BA-FF288528C2E0}"/>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169021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BD4E-028E-3C40-A7DF-092B4B79D2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8975A-CC28-C04A-B024-16DC0367DAB7}"/>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4" name="Footer Placeholder 3">
            <a:extLst>
              <a:ext uri="{FF2B5EF4-FFF2-40B4-BE49-F238E27FC236}">
                <a16:creationId xmlns:a16="http://schemas.microsoft.com/office/drawing/2014/main" id="{DEA69036-EC68-DD47-BD70-F7222AAA5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4858-CE9D-0C48-ACC8-776574832C5B}"/>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107632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E3F0E-F1DC-3741-864D-55C434B0CB4D}"/>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3" name="Footer Placeholder 2">
            <a:extLst>
              <a:ext uri="{FF2B5EF4-FFF2-40B4-BE49-F238E27FC236}">
                <a16:creationId xmlns:a16="http://schemas.microsoft.com/office/drawing/2014/main" id="{9DB97EE3-DA59-AE41-A0D6-10B1426D1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D4613-07F9-764E-911A-097B43A3F2EE}"/>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318595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2C81-5B05-6C43-BD2B-1733643C1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75A70-1044-AA4A-B223-F6CC68305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9B823-6DCD-A74F-A202-C7946DFE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DADC0-A21B-BF49-B556-2888C0E64D9D}"/>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6" name="Footer Placeholder 5">
            <a:extLst>
              <a:ext uri="{FF2B5EF4-FFF2-40B4-BE49-F238E27FC236}">
                <a16:creationId xmlns:a16="http://schemas.microsoft.com/office/drawing/2014/main" id="{8904F9FB-6B3C-5E45-B951-1C25DEC96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CF03B-0A5B-5C4C-A6D6-9764A6E06EEB}"/>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307848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3016-84B7-BE48-88B2-360D3ECC3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8C22A4-E93C-4448-8C1C-0EDF019A6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C5158B-13BD-A243-8E9B-213C2302C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19334-3BFC-4E4B-A8BE-232ED42DDDFC}"/>
              </a:ext>
            </a:extLst>
          </p:cNvPr>
          <p:cNvSpPr>
            <a:spLocks noGrp="1"/>
          </p:cNvSpPr>
          <p:nvPr>
            <p:ph type="dt" sz="half" idx="10"/>
          </p:nvPr>
        </p:nvSpPr>
        <p:spPr/>
        <p:txBody>
          <a:bodyPr/>
          <a:lstStyle/>
          <a:p>
            <a:fld id="{E38B6893-17ED-5A48-8DB3-03B175D25CAB}" type="datetimeFigureOut">
              <a:rPr lang="en-US" smtClean="0"/>
              <a:t>7/16/20</a:t>
            </a:fld>
            <a:endParaRPr lang="en-US"/>
          </a:p>
        </p:txBody>
      </p:sp>
      <p:sp>
        <p:nvSpPr>
          <p:cNvPr id="6" name="Footer Placeholder 5">
            <a:extLst>
              <a:ext uri="{FF2B5EF4-FFF2-40B4-BE49-F238E27FC236}">
                <a16:creationId xmlns:a16="http://schemas.microsoft.com/office/drawing/2014/main" id="{2070504B-E07F-6D4C-909D-CFA30D96D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D8E68-724E-4E45-B660-AB79E4F3DF43}"/>
              </a:ext>
            </a:extLst>
          </p:cNvPr>
          <p:cNvSpPr>
            <a:spLocks noGrp="1"/>
          </p:cNvSpPr>
          <p:nvPr>
            <p:ph type="sldNum" sz="quarter" idx="12"/>
          </p:nvPr>
        </p:nvSpPr>
        <p:spPr/>
        <p:txBody>
          <a:bodyPr/>
          <a:lstStyle/>
          <a:p>
            <a:fld id="{6D9E1E0F-A0A3-1F47-8C69-C861FF7B0280}" type="slidenum">
              <a:rPr lang="en-US" smtClean="0"/>
              <a:t>‹#›</a:t>
            </a:fld>
            <a:endParaRPr lang="en-US"/>
          </a:p>
        </p:txBody>
      </p:sp>
    </p:spTree>
    <p:extLst>
      <p:ext uri="{BB962C8B-B14F-4D97-AF65-F5344CB8AC3E}">
        <p14:creationId xmlns:p14="http://schemas.microsoft.com/office/powerpoint/2010/main" val="4523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9CEBF-F6C9-2B45-AE58-5BC73D3D3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313E7F-58EA-A543-A009-2E106F1E8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A5223-3A5F-3D4E-B7ED-39C9F8708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B6893-17ED-5A48-8DB3-03B175D25CAB}" type="datetimeFigureOut">
              <a:rPr lang="en-US" smtClean="0"/>
              <a:t>7/16/20</a:t>
            </a:fld>
            <a:endParaRPr lang="en-US"/>
          </a:p>
        </p:txBody>
      </p:sp>
      <p:sp>
        <p:nvSpPr>
          <p:cNvPr id="5" name="Footer Placeholder 4">
            <a:extLst>
              <a:ext uri="{FF2B5EF4-FFF2-40B4-BE49-F238E27FC236}">
                <a16:creationId xmlns:a16="http://schemas.microsoft.com/office/drawing/2014/main" id="{EF1C08DF-69E7-C943-B453-782521C38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B31ED-09A1-C748-A3DB-2BC4BEF90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E1E0F-A0A3-1F47-8C69-C861FF7B0280}" type="slidenum">
              <a:rPr lang="en-US" smtClean="0"/>
              <a:t>‹#›</a:t>
            </a:fld>
            <a:endParaRPr lang="en-US"/>
          </a:p>
        </p:txBody>
      </p:sp>
    </p:spTree>
    <p:extLst>
      <p:ext uri="{BB962C8B-B14F-4D97-AF65-F5344CB8AC3E}">
        <p14:creationId xmlns:p14="http://schemas.microsoft.com/office/powerpoint/2010/main" val="134141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1140-6ACA-5E4B-95C4-9C4B2C7F0244}"/>
              </a:ext>
            </a:extLst>
          </p:cNvPr>
          <p:cNvSpPr>
            <a:spLocks noGrp="1"/>
          </p:cNvSpPr>
          <p:nvPr>
            <p:ph type="ctrTitle"/>
          </p:nvPr>
        </p:nvSpPr>
        <p:spPr/>
        <p:txBody>
          <a:bodyPr/>
          <a:lstStyle/>
          <a:p>
            <a:r>
              <a:rPr lang="en-US" dirty="0"/>
              <a:t>Explanation of the project</a:t>
            </a:r>
          </a:p>
        </p:txBody>
      </p:sp>
      <p:sp>
        <p:nvSpPr>
          <p:cNvPr id="3" name="Subtitle 2">
            <a:extLst>
              <a:ext uri="{FF2B5EF4-FFF2-40B4-BE49-F238E27FC236}">
                <a16:creationId xmlns:a16="http://schemas.microsoft.com/office/drawing/2014/main" id="{80A578AE-011F-B445-84D5-E5CBE8CCA90B}"/>
              </a:ext>
            </a:extLst>
          </p:cNvPr>
          <p:cNvSpPr>
            <a:spLocks noGrp="1"/>
          </p:cNvSpPr>
          <p:nvPr>
            <p:ph type="subTitle" idx="1"/>
          </p:nvPr>
        </p:nvSpPr>
        <p:spPr/>
        <p:txBody>
          <a:bodyPr/>
          <a:lstStyle/>
          <a:p>
            <a:r>
              <a:rPr lang="en-US" dirty="0"/>
              <a:t>Prepared by: Leadership Theory Group-47</a:t>
            </a:r>
          </a:p>
        </p:txBody>
      </p:sp>
    </p:spTree>
    <p:extLst>
      <p:ext uri="{BB962C8B-B14F-4D97-AF65-F5344CB8AC3E}">
        <p14:creationId xmlns:p14="http://schemas.microsoft.com/office/powerpoint/2010/main" val="19308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BD0A-C78D-EE45-BE25-93FEBF4B6323}"/>
              </a:ext>
            </a:extLst>
          </p:cNvPr>
          <p:cNvSpPr>
            <a:spLocks noGrp="1"/>
          </p:cNvSpPr>
          <p:nvPr>
            <p:ph type="title"/>
          </p:nvPr>
        </p:nvSpPr>
        <p:spPr/>
        <p:txBody>
          <a:bodyPr/>
          <a:lstStyle/>
          <a:p>
            <a:r>
              <a:rPr lang="en-US" dirty="0"/>
              <a:t>Group Member</a:t>
            </a:r>
          </a:p>
        </p:txBody>
      </p:sp>
      <p:sp>
        <p:nvSpPr>
          <p:cNvPr id="3" name="Content Placeholder 2">
            <a:extLst>
              <a:ext uri="{FF2B5EF4-FFF2-40B4-BE49-F238E27FC236}">
                <a16:creationId xmlns:a16="http://schemas.microsoft.com/office/drawing/2014/main" id="{A15278B9-4F6C-9C43-84CB-18DDD58B37A0}"/>
              </a:ext>
            </a:extLst>
          </p:cNvPr>
          <p:cNvSpPr>
            <a:spLocks noGrp="1"/>
          </p:cNvSpPr>
          <p:nvPr>
            <p:ph idx="1"/>
          </p:nvPr>
        </p:nvSpPr>
        <p:spPr/>
        <p:txBody>
          <a:bodyPr/>
          <a:lstStyle/>
          <a:p>
            <a:pPr marL="0" indent="0">
              <a:buNone/>
            </a:pPr>
            <a:r>
              <a:rPr lang="en-US" dirty="0"/>
              <a:t>MAHARJAN SURAJ			M19W7364</a:t>
            </a:r>
          </a:p>
          <a:p>
            <a:pPr marL="0" indent="0">
              <a:buNone/>
            </a:pPr>
            <a:r>
              <a:rPr lang="en-US" dirty="0"/>
              <a:t>PARIYAR ARJUN			M19W7367</a:t>
            </a:r>
          </a:p>
          <a:p>
            <a:pPr marL="0" indent="0">
              <a:buNone/>
            </a:pPr>
            <a:r>
              <a:rPr lang="en-US" dirty="0"/>
              <a:t>RIJAL VAMDEV			M19W7365</a:t>
            </a:r>
          </a:p>
          <a:p>
            <a:pPr marL="0" indent="0">
              <a:buNone/>
            </a:pPr>
            <a:r>
              <a:rPr lang="en-US" dirty="0"/>
              <a:t>KARKI KESHAB			M19W7368</a:t>
            </a:r>
          </a:p>
          <a:p>
            <a:pPr marL="0" indent="0">
              <a:buNone/>
            </a:pPr>
            <a:r>
              <a:rPr lang="en-US" dirty="0"/>
              <a:t>POKHAREL DEEPENDRA		M19W7362</a:t>
            </a:r>
          </a:p>
          <a:p>
            <a:pPr marL="0" indent="0">
              <a:buNone/>
            </a:pPr>
            <a:r>
              <a:rPr lang="en-US" dirty="0"/>
              <a:t>RAI SUNGRIMI			M19W7363</a:t>
            </a:r>
          </a:p>
          <a:p>
            <a:pPr marL="0" indent="0">
              <a:buNone/>
            </a:pPr>
            <a:r>
              <a:rPr lang="en-US" dirty="0"/>
              <a:t>PANT HERAMB			M19W7366</a:t>
            </a:r>
          </a:p>
          <a:p>
            <a:pPr marL="0" indent="0">
              <a:buNone/>
            </a:pPr>
            <a:endParaRPr lang="en-US" dirty="0"/>
          </a:p>
        </p:txBody>
      </p:sp>
    </p:spTree>
    <p:extLst>
      <p:ext uri="{BB962C8B-B14F-4D97-AF65-F5344CB8AC3E}">
        <p14:creationId xmlns:p14="http://schemas.microsoft.com/office/powerpoint/2010/main" val="68729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6EFA-310E-D840-A516-37790AE69BD9}"/>
              </a:ext>
            </a:extLst>
          </p:cNvPr>
          <p:cNvSpPr>
            <a:spLocks noGrp="1"/>
          </p:cNvSpPr>
          <p:nvPr>
            <p:ph type="title"/>
          </p:nvPr>
        </p:nvSpPr>
        <p:spPr/>
        <p:txBody>
          <a:bodyPr/>
          <a:lstStyle/>
          <a:p>
            <a:r>
              <a:rPr lang="en-US" dirty="0"/>
              <a:t>What did we do?</a:t>
            </a:r>
          </a:p>
        </p:txBody>
      </p:sp>
      <p:sp>
        <p:nvSpPr>
          <p:cNvPr id="3" name="Content Placeholder 2">
            <a:extLst>
              <a:ext uri="{FF2B5EF4-FFF2-40B4-BE49-F238E27FC236}">
                <a16:creationId xmlns:a16="http://schemas.microsoft.com/office/drawing/2014/main" id="{458FE7A1-2E3A-A94F-96B7-CD4915C7798A}"/>
              </a:ext>
            </a:extLst>
          </p:cNvPr>
          <p:cNvSpPr>
            <a:spLocks noGrp="1"/>
          </p:cNvSpPr>
          <p:nvPr>
            <p:ph idx="1"/>
          </p:nvPr>
        </p:nvSpPr>
        <p:spPr/>
        <p:txBody>
          <a:bodyPr/>
          <a:lstStyle/>
          <a:p>
            <a:pPr marL="0" indent="0">
              <a:buNone/>
            </a:pPr>
            <a:r>
              <a:rPr lang="en-US" dirty="0"/>
              <a:t>We have come up with one of the best support platform for all the international student here in Japan. Main aim is to provide single stop solution to all the queries of students for successful student life and assist for their professional life after the graduation. </a:t>
            </a:r>
          </a:p>
        </p:txBody>
      </p:sp>
    </p:spTree>
    <p:extLst>
      <p:ext uri="{BB962C8B-B14F-4D97-AF65-F5344CB8AC3E}">
        <p14:creationId xmlns:p14="http://schemas.microsoft.com/office/powerpoint/2010/main" val="287469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08B4-08B2-4143-81B3-C282DDC6FE16}"/>
              </a:ext>
            </a:extLst>
          </p:cNvPr>
          <p:cNvSpPr>
            <a:spLocks noGrp="1"/>
          </p:cNvSpPr>
          <p:nvPr>
            <p:ph type="title"/>
          </p:nvPr>
        </p:nvSpPr>
        <p:spPr/>
        <p:txBody>
          <a:bodyPr/>
          <a:lstStyle/>
          <a:p>
            <a:r>
              <a:rPr lang="en-US" dirty="0"/>
              <a:t>Why did we do it?</a:t>
            </a:r>
          </a:p>
        </p:txBody>
      </p:sp>
      <p:sp>
        <p:nvSpPr>
          <p:cNvPr id="3" name="Content Placeholder 2">
            <a:extLst>
              <a:ext uri="{FF2B5EF4-FFF2-40B4-BE49-F238E27FC236}">
                <a16:creationId xmlns:a16="http://schemas.microsoft.com/office/drawing/2014/main" id="{9EA4113D-3E7D-6841-8B25-B4A42299F4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406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154F-6793-8E41-A497-9732131117E4}"/>
              </a:ext>
            </a:extLst>
          </p:cNvPr>
          <p:cNvSpPr>
            <a:spLocks noGrp="1"/>
          </p:cNvSpPr>
          <p:nvPr>
            <p:ph type="title"/>
          </p:nvPr>
        </p:nvSpPr>
        <p:spPr/>
        <p:txBody>
          <a:bodyPr/>
          <a:lstStyle/>
          <a:p>
            <a:r>
              <a:rPr lang="en-US" dirty="0"/>
              <a:t>What role did each person play?</a:t>
            </a:r>
          </a:p>
        </p:txBody>
      </p:sp>
      <p:sp>
        <p:nvSpPr>
          <p:cNvPr id="3" name="Content Placeholder 2">
            <a:extLst>
              <a:ext uri="{FF2B5EF4-FFF2-40B4-BE49-F238E27FC236}">
                <a16:creationId xmlns:a16="http://schemas.microsoft.com/office/drawing/2014/main" id="{2799F179-CEB1-7041-B28F-A2621F5755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026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30B-5867-4341-B16D-32B6A0F8AB1B}"/>
              </a:ext>
            </a:extLst>
          </p:cNvPr>
          <p:cNvSpPr>
            <a:spLocks noGrp="1"/>
          </p:cNvSpPr>
          <p:nvPr>
            <p:ph type="title"/>
          </p:nvPr>
        </p:nvSpPr>
        <p:spPr/>
        <p:txBody>
          <a:bodyPr/>
          <a:lstStyle/>
          <a:p>
            <a:r>
              <a:rPr lang="en-US" dirty="0"/>
              <a:t>What was the impact of the project you did? How did you assess this?</a:t>
            </a:r>
          </a:p>
        </p:txBody>
      </p:sp>
      <p:sp>
        <p:nvSpPr>
          <p:cNvPr id="3" name="Content Placeholder 2">
            <a:extLst>
              <a:ext uri="{FF2B5EF4-FFF2-40B4-BE49-F238E27FC236}">
                <a16:creationId xmlns:a16="http://schemas.microsoft.com/office/drawing/2014/main" id="{136A8FF8-F8F6-5146-906B-1ACD23C66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425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135</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Explanation of the project</vt:lpstr>
      <vt:lpstr>Group Member</vt:lpstr>
      <vt:lpstr>What did we do?</vt:lpstr>
      <vt:lpstr>Why did we do it?</vt:lpstr>
      <vt:lpstr>What role did each person play?</vt:lpstr>
      <vt:lpstr>What was the impact of the project you did? How did you assess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Explanation of the project</dc:title>
  <dc:creator>Maharjan　Suraj</dc:creator>
  <cp:lastModifiedBy>Maharjan　Suraj</cp:lastModifiedBy>
  <cp:revision>6</cp:revision>
  <dcterms:created xsi:type="dcterms:W3CDTF">2020-07-16T01:33:19Z</dcterms:created>
  <dcterms:modified xsi:type="dcterms:W3CDTF">2020-07-16T06:08:10Z</dcterms:modified>
</cp:coreProperties>
</file>