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7F355-8EDF-BD97-C896-A22ED97EA435}" v="1" dt="2024-03-02T04:37:36.702"/>
    <p1510:client id="{31FAB0D9-22D8-439F-9B3A-762F6A858D1A}" v="2" dt="2024-02-29T08:01:52.414"/>
    <p1510:client id="{36C446C5-1907-104F-E7BD-5692C97FB25A}" v="4" dt="2024-03-01T07:23:23.219"/>
    <p1510:client id="{C3C471B3-E935-5120-8484-FA8D0AE66ED3}" v="4" dt="2024-03-01T07:24:25.5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Barot" userId="S::raj.bict21@pdpu.ac.in::f8baf9c2-e9dc-4da5-be99-faeaa2b4948f" providerId="AD" clId="Web-{1587F355-8EDF-BD97-C896-A22ED97EA435}"/>
    <pc:docChg chg="modSld">
      <pc:chgData name="RajBarot" userId="S::raj.bict21@pdpu.ac.in::f8baf9c2-e9dc-4da5-be99-faeaa2b4948f" providerId="AD" clId="Web-{1587F355-8EDF-BD97-C896-A22ED97EA435}" dt="2024-03-02T04:37:36.702" v="0" actId="1076"/>
      <pc:docMkLst>
        <pc:docMk/>
      </pc:docMkLst>
      <pc:sldChg chg="modSp">
        <pc:chgData name="RajBarot" userId="S::raj.bict21@pdpu.ac.in::f8baf9c2-e9dc-4da5-be99-faeaa2b4948f" providerId="AD" clId="Web-{1587F355-8EDF-BD97-C896-A22ED97EA435}" dt="2024-03-02T04:37:36.702" v="0" actId="1076"/>
        <pc:sldMkLst>
          <pc:docMk/>
          <pc:sldMk cId="0" sldId="275"/>
        </pc:sldMkLst>
        <pc:spChg chg="mod">
          <ac:chgData name="RajBarot" userId="S::raj.bict21@pdpu.ac.in::f8baf9c2-e9dc-4da5-be99-faeaa2b4948f" providerId="AD" clId="Web-{1587F355-8EDF-BD97-C896-A22ED97EA435}" dt="2024-03-02T04:37:36.702" v="0" actId="1076"/>
          <ac:spMkLst>
            <pc:docMk/>
            <pc:sldMk cId="0" sldId="275"/>
            <ac:spMk id="2" creationId="{00000000-0000-0000-0000-000000000000}"/>
          </ac:spMkLst>
        </pc:spChg>
      </pc:sldChg>
    </pc:docChg>
  </pc:docChgLst>
  <pc:docChgLst>
    <pc:chgData name="ShreyaDesai" userId="S::shreya.dict21@pdpu.ac.in::0a962ba7-1c64-40a1-ac46-a9ecdeab0362" providerId="AD" clId="Web-{C3C471B3-E935-5120-8484-FA8D0AE66ED3}"/>
    <pc:docChg chg="sldOrd">
      <pc:chgData name="ShreyaDesai" userId="S::shreya.dict21@pdpu.ac.in::0a962ba7-1c64-40a1-ac46-a9ecdeab0362" providerId="AD" clId="Web-{C3C471B3-E935-5120-8484-FA8D0AE66ED3}" dt="2024-03-01T07:24:25.546" v="3"/>
      <pc:docMkLst>
        <pc:docMk/>
      </pc:docMkLst>
      <pc:sldChg chg="ord">
        <pc:chgData name="ShreyaDesai" userId="S::shreya.dict21@pdpu.ac.in::0a962ba7-1c64-40a1-ac46-a9ecdeab0362" providerId="AD" clId="Web-{C3C471B3-E935-5120-8484-FA8D0AE66ED3}" dt="2024-03-01T07:24:25.546" v="3"/>
        <pc:sldMkLst>
          <pc:docMk/>
          <pc:sldMk cId="0" sldId="260"/>
        </pc:sldMkLst>
      </pc:sldChg>
    </pc:docChg>
  </pc:docChgLst>
  <pc:docChgLst>
    <pc:chgData name="ShreyaDesai" userId="S::shreya.dict21@pdpu.ac.in::0a962ba7-1c64-40a1-ac46-a9ecdeab0362" providerId="AD" clId="Web-{36C446C5-1907-104F-E7BD-5692C97FB25A}"/>
    <pc:docChg chg="sldOrd">
      <pc:chgData name="ShreyaDesai" userId="S::shreya.dict21@pdpu.ac.in::0a962ba7-1c64-40a1-ac46-a9ecdeab0362" providerId="AD" clId="Web-{36C446C5-1907-104F-E7BD-5692C97FB25A}" dt="2024-03-01T07:23:23.219" v="3"/>
      <pc:docMkLst>
        <pc:docMk/>
      </pc:docMkLst>
      <pc:sldChg chg="ord">
        <pc:chgData name="ShreyaDesai" userId="S::shreya.dict21@pdpu.ac.in::0a962ba7-1c64-40a1-ac46-a9ecdeab0362" providerId="AD" clId="Web-{36C446C5-1907-104F-E7BD-5692C97FB25A}" dt="2024-03-01T07:23:23.219" v="3"/>
        <pc:sldMkLst>
          <pc:docMk/>
          <pc:sldMk cId="0" sldId="260"/>
        </pc:sldMkLst>
      </pc:sldChg>
      <pc:sldChg chg="ord">
        <pc:chgData name="ShreyaDesai" userId="S::shreya.dict21@pdpu.ac.in::0a962ba7-1c64-40a1-ac46-a9ecdeab0362" providerId="AD" clId="Web-{36C446C5-1907-104F-E7BD-5692C97FB25A}" dt="2024-03-01T07:23:02.954" v="1"/>
        <pc:sldMkLst>
          <pc:docMk/>
          <pc:sldMk cId="0" sldId="262"/>
        </pc:sldMkLst>
      </pc:sldChg>
    </pc:docChg>
  </pc:docChgLst>
  <pc:docChgLst>
    <pc:chgData name="ShivaniOdedra" userId="S::shivani.oict21@pdpu.ac.in::13176b30-0ca1-41a8-a0e2-8e97051f7477" providerId="AD" clId="Web-{31FAB0D9-22D8-439F-9B3A-762F6A858D1A}"/>
    <pc:docChg chg="modSld">
      <pc:chgData name="ShivaniOdedra" userId="S::shivani.oict21@pdpu.ac.in::13176b30-0ca1-41a8-a0e2-8e97051f7477" providerId="AD" clId="Web-{31FAB0D9-22D8-439F-9B3A-762F6A858D1A}" dt="2024-02-29T08:01:52.414" v="1" actId="1076"/>
      <pc:docMkLst>
        <pc:docMk/>
      </pc:docMkLst>
      <pc:sldChg chg="modSp">
        <pc:chgData name="ShivaniOdedra" userId="S::shivani.oict21@pdpu.ac.in::13176b30-0ca1-41a8-a0e2-8e97051f7477" providerId="AD" clId="Web-{31FAB0D9-22D8-439F-9B3A-762F6A858D1A}" dt="2024-02-29T08:01:52.414" v="1" actId="1076"/>
        <pc:sldMkLst>
          <pc:docMk/>
          <pc:sldMk cId="0" sldId="292"/>
        </pc:sldMkLst>
        <pc:spChg chg="mod">
          <ac:chgData name="ShivaniOdedra" userId="S::shivani.oict21@pdpu.ac.in::13176b30-0ca1-41a8-a0e2-8e97051f7477" providerId="AD" clId="Web-{31FAB0D9-22D8-439F-9B3A-762F6A858D1A}" dt="2024-02-29T08:01:52.414" v="1" actId="1076"/>
          <ac:spMkLst>
            <pc:docMk/>
            <pc:sldMk cId="0" sldId="292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14780" y="2075751"/>
            <a:ext cx="9658439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FFA5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909" y="2895718"/>
            <a:ext cx="4867275" cy="1019175"/>
          </a:xfrm>
          <a:custGeom>
            <a:avLst/>
            <a:gdLst/>
            <a:ahLst/>
            <a:cxnLst/>
            <a:rect l="l" t="t" r="r" b="b"/>
            <a:pathLst>
              <a:path w="4867275" h="1019175">
                <a:moveTo>
                  <a:pt x="4675419" y="1019174"/>
                </a:moveTo>
                <a:lnTo>
                  <a:pt x="191437" y="1019174"/>
                </a:lnTo>
                <a:lnTo>
                  <a:pt x="147618" y="1014089"/>
                </a:lnTo>
                <a:lnTo>
                  <a:pt x="107353" y="999609"/>
                </a:lnTo>
                <a:lnTo>
                  <a:pt x="71804" y="976901"/>
                </a:lnTo>
                <a:lnTo>
                  <a:pt x="42132" y="947130"/>
                </a:lnTo>
                <a:lnTo>
                  <a:pt x="19500" y="911463"/>
                </a:lnTo>
                <a:lnTo>
                  <a:pt x="5068" y="871064"/>
                </a:lnTo>
                <a:lnTo>
                  <a:pt x="0" y="827099"/>
                </a:lnTo>
                <a:lnTo>
                  <a:pt x="0" y="192075"/>
                </a:lnTo>
                <a:lnTo>
                  <a:pt x="5068" y="148110"/>
                </a:lnTo>
                <a:lnTo>
                  <a:pt x="19500" y="107711"/>
                </a:lnTo>
                <a:lnTo>
                  <a:pt x="42132" y="72043"/>
                </a:lnTo>
                <a:lnTo>
                  <a:pt x="71804" y="42273"/>
                </a:lnTo>
                <a:lnTo>
                  <a:pt x="107353" y="19565"/>
                </a:lnTo>
                <a:lnTo>
                  <a:pt x="147618" y="5085"/>
                </a:lnTo>
                <a:lnTo>
                  <a:pt x="191437" y="0"/>
                </a:lnTo>
                <a:lnTo>
                  <a:pt x="4675419" y="0"/>
                </a:lnTo>
                <a:lnTo>
                  <a:pt x="4719237" y="5085"/>
                </a:lnTo>
                <a:lnTo>
                  <a:pt x="4759502" y="19565"/>
                </a:lnTo>
                <a:lnTo>
                  <a:pt x="4795051" y="42273"/>
                </a:lnTo>
                <a:lnTo>
                  <a:pt x="4824723" y="72043"/>
                </a:lnTo>
                <a:lnTo>
                  <a:pt x="4847356" y="107711"/>
                </a:lnTo>
                <a:lnTo>
                  <a:pt x="4861788" y="148110"/>
                </a:lnTo>
                <a:lnTo>
                  <a:pt x="4866856" y="192075"/>
                </a:lnTo>
                <a:lnTo>
                  <a:pt x="4866856" y="827099"/>
                </a:lnTo>
                <a:lnTo>
                  <a:pt x="4861788" y="871064"/>
                </a:lnTo>
                <a:lnTo>
                  <a:pt x="4847356" y="911463"/>
                </a:lnTo>
                <a:lnTo>
                  <a:pt x="4824723" y="947130"/>
                </a:lnTo>
                <a:lnTo>
                  <a:pt x="4795051" y="976901"/>
                </a:lnTo>
                <a:lnTo>
                  <a:pt x="4759502" y="999609"/>
                </a:lnTo>
                <a:lnTo>
                  <a:pt x="4719237" y="1014089"/>
                </a:lnTo>
                <a:lnTo>
                  <a:pt x="4675419" y="1019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3504" y="377533"/>
            <a:ext cx="1553845" cy="55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78206"/>
            <a:ext cx="16256000" cy="658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867" y="6080551"/>
            <a:ext cx="3638550" cy="2047239"/>
            <a:chOff x="1254867" y="6080551"/>
            <a:chExt cx="3638550" cy="2047239"/>
          </a:xfrm>
        </p:grpSpPr>
        <p:sp>
          <p:nvSpPr>
            <p:cNvPr id="3" name="object 3"/>
            <p:cNvSpPr/>
            <p:nvPr/>
          </p:nvSpPr>
          <p:spPr>
            <a:xfrm>
              <a:off x="1255882" y="6081668"/>
              <a:ext cx="3636645" cy="2045970"/>
            </a:xfrm>
            <a:custGeom>
              <a:avLst/>
              <a:gdLst/>
              <a:ahLst/>
              <a:cxnLst/>
              <a:rect l="l" t="t" r="r" b="b"/>
              <a:pathLst>
                <a:path w="3636645" h="2045970">
                  <a:moveTo>
                    <a:pt x="3636276" y="2045741"/>
                  </a:moveTo>
                  <a:lnTo>
                    <a:pt x="0" y="2045741"/>
                  </a:lnTo>
                  <a:lnTo>
                    <a:pt x="0" y="0"/>
                  </a:lnTo>
                  <a:lnTo>
                    <a:pt x="3636276" y="0"/>
                  </a:lnTo>
                  <a:lnTo>
                    <a:pt x="3636276" y="204574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764" y="6498677"/>
              <a:ext cx="475405" cy="86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5882" y="7682280"/>
              <a:ext cx="3636645" cy="444500"/>
            </a:xfrm>
            <a:custGeom>
              <a:avLst/>
              <a:gdLst/>
              <a:ahLst/>
              <a:cxnLst/>
              <a:rect l="l" t="t" r="r" b="b"/>
              <a:pathLst>
                <a:path w="3636645" h="444500">
                  <a:moveTo>
                    <a:pt x="3636276" y="444456"/>
                  </a:moveTo>
                  <a:lnTo>
                    <a:pt x="0" y="444456"/>
                  </a:lnTo>
                  <a:lnTo>
                    <a:pt x="548971" y="0"/>
                  </a:lnTo>
                  <a:lnTo>
                    <a:pt x="3087305" y="1894"/>
                  </a:lnTo>
                  <a:lnTo>
                    <a:pt x="3636276" y="444456"/>
                  </a:lnTo>
                  <a:close/>
                </a:path>
              </a:pathLst>
            </a:custGeom>
            <a:solidFill>
              <a:srgbClr val="CAB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648" y="7754944"/>
              <a:ext cx="2032635" cy="269240"/>
            </a:xfrm>
            <a:custGeom>
              <a:avLst/>
              <a:gdLst/>
              <a:ahLst/>
              <a:cxnLst/>
              <a:rect l="l" t="t" r="r" b="b"/>
              <a:pathLst>
                <a:path w="2032635" h="269240">
                  <a:moveTo>
                    <a:pt x="2032243" y="269011"/>
                  </a:moveTo>
                  <a:lnTo>
                    <a:pt x="0" y="269011"/>
                  </a:lnTo>
                  <a:lnTo>
                    <a:pt x="210321" y="0"/>
                  </a:lnTo>
                  <a:lnTo>
                    <a:pt x="1821921" y="0"/>
                  </a:lnTo>
                  <a:lnTo>
                    <a:pt x="2032243" y="269011"/>
                  </a:lnTo>
                  <a:close/>
                </a:path>
              </a:pathLst>
            </a:custGeom>
            <a:solidFill>
              <a:srgbClr val="EC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3749" y="7754784"/>
              <a:ext cx="1664335" cy="269240"/>
            </a:xfrm>
            <a:custGeom>
              <a:avLst/>
              <a:gdLst/>
              <a:ahLst/>
              <a:cxnLst/>
              <a:rect l="l" t="t" r="r" b="b"/>
              <a:pathLst>
                <a:path w="1664335" h="269240">
                  <a:moveTo>
                    <a:pt x="323964" y="0"/>
                  </a:moveTo>
                  <a:lnTo>
                    <a:pt x="175336" y="0"/>
                  </a:lnTo>
                  <a:lnTo>
                    <a:pt x="0" y="269176"/>
                  </a:lnTo>
                  <a:lnTo>
                    <a:pt x="164439" y="269176"/>
                  </a:lnTo>
                  <a:lnTo>
                    <a:pt x="323964" y="0"/>
                  </a:lnTo>
                  <a:close/>
                </a:path>
                <a:path w="1664335" h="269240">
                  <a:moveTo>
                    <a:pt x="1663966" y="269176"/>
                  </a:moveTo>
                  <a:lnTo>
                    <a:pt x="1488630" y="0"/>
                  </a:lnTo>
                  <a:lnTo>
                    <a:pt x="1340002" y="0"/>
                  </a:lnTo>
                  <a:lnTo>
                    <a:pt x="1499527" y="269176"/>
                  </a:lnTo>
                  <a:lnTo>
                    <a:pt x="1663966" y="269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867" y="6080551"/>
              <a:ext cx="3638259" cy="20446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7571" y="5914825"/>
            <a:ext cx="3571874" cy="2381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8957" y="5970183"/>
            <a:ext cx="1508669" cy="15001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4591" y="6589169"/>
            <a:ext cx="1476374" cy="21431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2470" y="1513782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200" spc="4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575">
                <a:solidFill>
                  <a:srgbClr val="FFA511"/>
                </a:solidFill>
                <a:latin typeface="Microsoft Sans Serif"/>
                <a:cs typeface="Microsoft Sans Serif"/>
              </a:rPr>
              <a:t>M</a:t>
            </a:r>
            <a:r>
              <a:rPr sz="5200" spc="10">
                <a:solidFill>
                  <a:srgbClr val="FFA511"/>
                </a:solidFill>
                <a:latin typeface="Microsoft Sans Serif"/>
                <a:cs typeface="Microsoft Sans Serif"/>
              </a:rPr>
              <a:t>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601" y="4354133"/>
            <a:ext cx="401827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tru</a:t>
            </a:r>
            <a:r>
              <a:rPr sz="3900" spc="27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900" spc="27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4000" spc="275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900" spc="275">
                <a:solidFill>
                  <a:srgbClr val="FFFFFF"/>
                </a:solidFill>
                <a:latin typeface="Microsoft Sans Serif"/>
                <a:cs typeface="Microsoft Sans Serif"/>
              </a:rPr>
              <a:t>la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7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81252" y="1513782"/>
            <a:ext cx="13125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5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200" spc="-36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36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16825" y="1513782"/>
            <a:ext cx="8159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05">
                <a:solidFill>
                  <a:srgbClr val="FFA511"/>
                </a:solidFill>
                <a:latin typeface="Microsoft Sans Serif"/>
                <a:cs typeface="Microsoft Sans Serif"/>
              </a:rPr>
              <a:t>J</a:t>
            </a:r>
            <a:r>
              <a:rPr sz="5200" spc="-36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0429" y="4368458"/>
            <a:ext cx="12141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2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350">
                <a:solidFill>
                  <a:srgbClr val="FFFFFF"/>
                </a:solidFill>
                <a:latin typeface="Microsoft Sans Serif"/>
                <a:cs typeface="Microsoft Sans Serif"/>
              </a:rPr>
              <a:t>ty</a:t>
            </a:r>
            <a:r>
              <a:rPr sz="3900" spc="15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89890" y="4368458"/>
            <a:ext cx="126936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85">
                <a:solidFill>
                  <a:srgbClr val="FFFFFF"/>
                </a:solidFill>
                <a:latin typeface="Microsoft Sans Serif"/>
                <a:cs typeface="Microsoft Sans Serif"/>
              </a:rPr>
              <a:t>Logic</a:t>
            </a:r>
            <a:endParaRPr sz="3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896" y="986863"/>
            <a:ext cx="39541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5">
                <a:solidFill>
                  <a:srgbClr val="FFA511"/>
                </a:solidFill>
                <a:latin typeface="Microsoft Sans Serif"/>
                <a:cs typeface="Microsoft Sans Serif"/>
              </a:rPr>
              <a:t>Heading</a:t>
            </a:r>
            <a:r>
              <a:rPr sz="5200" spc="-114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801179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>
                <a:solidFill>
                  <a:srgbClr val="FFFFFF"/>
                </a:solidFill>
                <a:latin typeface="Microsoft Sans Serif"/>
                <a:cs typeface="Microsoft Sans Serif"/>
              </a:rPr>
              <a:t>heading</a:t>
            </a:r>
            <a:r>
              <a:rPr sz="3800" spc="10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3848" y="3843886"/>
            <a:ext cx="305943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114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950" spc="114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2900" spc="114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9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180">
                <a:solidFill>
                  <a:srgbClr val="FFFFFF"/>
                </a:solidFill>
                <a:latin typeface="Microsoft Sans Serif"/>
                <a:cs typeface="Microsoft Sans Serif"/>
              </a:rPr>
              <a:t>impo</a:t>
            </a:r>
            <a:r>
              <a:rPr sz="2900" spc="18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2950" spc="18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900" spc="1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050" spc="18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876" y="3387196"/>
            <a:ext cx="1341120" cy="5923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350" spc="490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8200" spc="660">
                <a:solidFill>
                  <a:srgbClr val="17D9FF"/>
                </a:solidFill>
                <a:latin typeface="Microsoft Sans Serif"/>
                <a:cs typeface="Microsoft Sans Serif"/>
              </a:rPr>
              <a:t>1</a:t>
            </a:r>
            <a:endParaRPr sz="8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450" spc="509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7250" spc="509">
                <a:solidFill>
                  <a:srgbClr val="17D9FF"/>
                </a:solidFill>
                <a:latin typeface="Microsoft Sans Serif"/>
                <a:cs typeface="Microsoft Sans Serif"/>
              </a:rPr>
              <a:t>2</a:t>
            </a:r>
            <a:endParaRPr sz="7250">
              <a:latin typeface="Microsoft Sans Serif"/>
              <a:cs typeface="Microsoft Sans Serif"/>
            </a:endParaRPr>
          </a:p>
          <a:p>
            <a:pPr marL="12700" marR="297180" algn="just">
              <a:lnSpc>
                <a:spcPct val="107400"/>
              </a:lnSpc>
              <a:spcBef>
                <a:spcPts val="130"/>
              </a:spcBef>
            </a:pPr>
            <a:r>
              <a:rPr sz="6500" spc="375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6350" spc="340">
                <a:solidFill>
                  <a:srgbClr val="17D9FF"/>
                </a:solidFill>
                <a:latin typeface="Microsoft Sans Serif"/>
                <a:cs typeface="Microsoft Sans Serif"/>
              </a:rPr>
              <a:t>3  </a:t>
            </a:r>
            <a:r>
              <a:rPr sz="5600" spc="375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5450" spc="375">
                <a:solidFill>
                  <a:srgbClr val="17D9FF"/>
                </a:solidFill>
                <a:latin typeface="Microsoft Sans Serif"/>
                <a:cs typeface="Microsoft Sans Serif"/>
              </a:rPr>
              <a:t>4 </a:t>
            </a:r>
            <a:r>
              <a:rPr sz="5450" spc="-144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4650" spc="315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4550" spc="315">
                <a:solidFill>
                  <a:srgbClr val="17D9FF"/>
                </a:solidFill>
                <a:latin typeface="Microsoft Sans Serif"/>
                <a:cs typeface="Microsoft Sans Serif"/>
              </a:rPr>
              <a:t>5</a:t>
            </a:r>
            <a:endParaRPr sz="4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700" spc="254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650" spc="254">
                <a:solidFill>
                  <a:srgbClr val="17D9FF"/>
                </a:solidFill>
                <a:latin typeface="Microsoft Sans Serif"/>
                <a:cs typeface="Microsoft Sans Serif"/>
              </a:rPr>
              <a:t>6</a:t>
            </a:r>
            <a:endParaRPr sz="3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145" y="8816192"/>
            <a:ext cx="246316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6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2400" spc="60">
                <a:solidFill>
                  <a:srgbClr val="FFFFFF"/>
                </a:solidFill>
                <a:latin typeface="Microsoft Sans Serif"/>
                <a:cs typeface="Microsoft Sans Serif"/>
              </a:rPr>
              <a:t>lea</a:t>
            </a:r>
            <a:r>
              <a:rPr sz="2350" spc="6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235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>
                <a:solidFill>
                  <a:srgbClr val="FFFFFF"/>
                </a:solidFill>
                <a:latin typeface="Microsoft Sans Serif"/>
                <a:cs typeface="Microsoft Sans Serif"/>
              </a:rPr>
              <a:t>impo</a:t>
            </a:r>
            <a:r>
              <a:rPr sz="2350" spc="145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2400" spc="145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350" spc="1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500" spc="145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3"/>
            <a:ext cx="45916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0">
                <a:solidFill>
                  <a:srgbClr val="FFA511"/>
                </a:solidFill>
                <a:latin typeface="Microsoft Sans Serif"/>
                <a:cs typeface="Microsoft Sans Serif"/>
              </a:rPr>
              <a:t>Pa</a:t>
            </a:r>
            <a:r>
              <a:rPr sz="5100" spc="15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150">
                <a:solidFill>
                  <a:srgbClr val="FFA511"/>
                </a:solidFill>
                <a:latin typeface="Microsoft Sans Serif"/>
                <a:cs typeface="Microsoft Sans Serif"/>
              </a:rPr>
              <a:t>ag</a:t>
            </a:r>
            <a:r>
              <a:rPr sz="5100" spc="15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150">
                <a:solidFill>
                  <a:srgbClr val="FFA511"/>
                </a:solidFill>
                <a:latin typeface="Microsoft Sans Serif"/>
                <a:cs typeface="Microsoft Sans Serif"/>
              </a:rPr>
              <a:t>aph</a:t>
            </a:r>
            <a:r>
              <a:rPr sz="5200" spc="-114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778192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8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8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>
                <a:solidFill>
                  <a:srgbClr val="FFFFFF"/>
                </a:solidFill>
                <a:latin typeface="Microsoft Sans Serif"/>
                <a:cs typeface="Microsoft Sans Serif"/>
              </a:rPr>
              <a:t>aph</a:t>
            </a:r>
            <a:r>
              <a:rPr sz="3800" spc="14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459638"/>
            <a:ext cx="87153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>
                <a:solidFill>
                  <a:srgbClr val="32BD15"/>
                </a:solidFill>
                <a:latin typeface="Microsoft Sans Serif"/>
                <a:cs typeface="Microsoft Sans Serif"/>
              </a:rPr>
              <a:t>Thi</a:t>
            </a:r>
            <a:r>
              <a:rPr sz="3800" spc="105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8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3800" spc="8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800" spc="-1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5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3900" spc="-3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800" spc="135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135">
                <a:solidFill>
                  <a:srgbClr val="32BD15"/>
                </a:solidFill>
                <a:latin typeface="Microsoft Sans Serif"/>
                <a:cs typeface="Microsoft Sans Serif"/>
              </a:rPr>
              <a:t>ample</a:t>
            </a:r>
            <a:r>
              <a:rPr sz="3900" spc="-3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65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3800" spc="16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65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3800" spc="16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65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3900" spc="-3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55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5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3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595" y="986863"/>
            <a:ext cx="363727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70">
                <a:solidFill>
                  <a:srgbClr val="FFA511"/>
                </a:solidFill>
                <a:latin typeface="Microsoft Sans Serif"/>
                <a:cs typeface="Microsoft Sans Serif"/>
              </a:rPr>
              <a:t>Ancho</a:t>
            </a:r>
            <a:r>
              <a:rPr sz="5100" spc="27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8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0625455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>
                <a:solidFill>
                  <a:srgbClr val="FFFFFF"/>
                </a:solidFill>
                <a:latin typeface="Microsoft Sans Serif"/>
                <a:cs typeface="Microsoft Sans Serif"/>
              </a:rPr>
              <a:t>link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0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75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800" spc="275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275">
                <a:solidFill>
                  <a:srgbClr val="17D9FF"/>
                </a:solidFill>
                <a:latin typeface="Microsoft Sans Serif"/>
                <a:cs typeface="Microsoft Sans Serif"/>
              </a:rPr>
              <a:t>ef</a:t>
            </a:r>
            <a:r>
              <a:rPr sz="4000" spc="27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900" spc="275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3800" spc="275">
                <a:solidFill>
                  <a:srgbClr val="17D9FF"/>
                </a:solidFill>
                <a:latin typeface="Microsoft Sans Serif"/>
                <a:cs typeface="Microsoft Sans Serif"/>
              </a:rPr>
              <a:t>tt</a:t>
            </a:r>
            <a:r>
              <a:rPr sz="3900" spc="275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3800" spc="275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4000" spc="275">
                <a:solidFill>
                  <a:srgbClr val="17D9FF"/>
                </a:solidFill>
                <a:latin typeface="Microsoft Sans Serif"/>
                <a:cs typeface="Microsoft Sans Serif"/>
              </a:rPr>
              <a:t>://</a:t>
            </a:r>
            <a:r>
              <a:rPr sz="3900" spc="275">
                <a:solidFill>
                  <a:srgbClr val="17D9FF"/>
                </a:solidFill>
                <a:latin typeface="Microsoft Sans Serif"/>
                <a:cs typeface="Microsoft Sans Serif"/>
              </a:rPr>
              <a:t>google</a:t>
            </a:r>
            <a:r>
              <a:rPr sz="4000" spc="275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275">
                <a:solidFill>
                  <a:srgbClr val="17D9FF"/>
                </a:solidFill>
                <a:latin typeface="Microsoft Sans Serif"/>
                <a:cs typeface="Microsoft Sans Serif"/>
              </a:rPr>
              <a:t>com</a:t>
            </a:r>
            <a:r>
              <a:rPr sz="4000" spc="27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27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10">
                <a:solidFill>
                  <a:srgbClr val="32BD15"/>
                </a:solidFill>
                <a:latin typeface="Microsoft Sans Serif"/>
                <a:cs typeface="Microsoft Sans Serif"/>
              </a:rPr>
              <a:t>Google</a:t>
            </a:r>
            <a:r>
              <a:rPr sz="3900" spc="-3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0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4000" spc="30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151" y="986863"/>
            <a:ext cx="326199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30">
                <a:solidFill>
                  <a:srgbClr val="FFA511"/>
                </a:solidFill>
                <a:latin typeface="Microsoft Sans Serif"/>
                <a:cs typeface="Microsoft Sans Serif"/>
              </a:rPr>
              <a:t>Image</a:t>
            </a:r>
            <a:r>
              <a:rPr sz="5200" spc="-10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44"/>
            <a:ext cx="11027410" cy="233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3800" spc="8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75">
                <a:solidFill>
                  <a:srgbClr val="FFFFFF"/>
                </a:solidFill>
                <a:latin typeface="Microsoft Sans Serif"/>
                <a:cs typeface="Microsoft Sans Serif"/>
              </a:rPr>
              <a:t>img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35">
                <a:solidFill>
                  <a:srgbClr val="17D9FF"/>
                </a:solidFill>
                <a:latin typeface="Microsoft Sans Serif"/>
                <a:cs typeface="Microsoft Sans Serif"/>
              </a:rPr>
              <a:t>sr</a:t>
            </a:r>
            <a:r>
              <a:rPr sz="3900" spc="235">
                <a:solidFill>
                  <a:srgbClr val="17D9FF"/>
                </a:solidFill>
                <a:latin typeface="Microsoft Sans Serif"/>
                <a:cs typeface="Microsoft Sans Serif"/>
              </a:rPr>
              <a:t>c</a:t>
            </a:r>
            <a:r>
              <a:rPr sz="4000" spc="235">
                <a:solidFill>
                  <a:srgbClr val="17D9FF"/>
                </a:solidFill>
                <a:latin typeface="Microsoft Sans Serif"/>
                <a:cs typeface="Microsoft Sans Serif"/>
              </a:rPr>
              <a:t>="/</a:t>
            </a:r>
            <a:r>
              <a:rPr sz="3900" spc="235">
                <a:solidFill>
                  <a:srgbClr val="17D9FF"/>
                </a:solidFill>
                <a:latin typeface="Microsoft Sans Serif"/>
                <a:cs typeface="Microsoft Sans Serif"/>
              </a:rPr>
              <a:t>image</a:t>
            </a:r>
            <a:r>
              <a:rPr sz="4000" spc="235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235">
                <a:solidFill>
                  <a:srgbClr val="17D9FF"/>
                </a:solidFill>
                <a:latin typeface="Microsoft Sans Serif"/>
                <a:cs typeface="Microsoft Sans Serif"/>
              </a:rPr>
              <a:t>png</a:t>
            </a:r>
            <a:r>
              <a:rPr sz="4000" spc="23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-4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204">
                <a:solidFill>
                  <a:srgbClr val="32BD15"/>
                </a:solidFill>
                <a:latin typeface="Microsoft Sans Serif"/>
                <a:cs typeface="Microsoft Sans Serif"/>
              </a:rPr>
              <a:t>al</a:t>
            </a:r>
            <a:r>
              <a:rPr sz="3800" spc="204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204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900" spc="204">
                <a:solidFill>
                  <a:srgbClr val="32BD15"/>
                </a:solidFill>
                <a:latin typeface="Microsoft Sans Serif"/>
                <a:cs typeface="Microsoft Sans Serif"/>
              </a:rPr>
              <a:t>Random</a:t>
            </a:r>
            <a:r>
              <a:rPr sz="3900" spc="-1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75">
                <a:solidFill>
                  <a:srgbClr val="32BD15"/>
                </a:solidFill>
                <a:latin typeface="Microsoft Sans Serif"/>
                <a:cs typeface="Microsoft Sans Serif"/>
              </a:rPr>
              <a:t>Image</a:t>
            </a:r>
            <a:r>
              <a:rPr sz="4000" spc="17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892" y="5704113"/>
            <a:ext cx="19926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950" spc="150">
                <a:solidFill>
                  <a:srgbClr val="FFFFFF"/>
                </a:solidFill>
                <a:latin typeface="Microsoft Sans Serif"/>
                <a:cs typeface="Microsoft Sans Serif"/>
              </a:rPr>
              <a:t>ela</a:t>
            </a:r>
            <a:r>
              <a:rPr sz="2900" spc="15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5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900" spc="15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950" spc="15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95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24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2950" spc="24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4416" y="4786089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2978" y="4774172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5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339" y="986863"/>
            <a:ext cx="2064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65">
                <a:solidFill>
                  <a:srgbClr val="FFA511"/>
                </a:solidFill>
                <a:latin typeface="Microsoft Sans Serif"/>
                <a:cs typeface="Microsoft Sans Serif"/>
              </a:rPr>
              <a:t>B</a:t>
            </a:r>
            <a:r>
              <a:rPr sz="5100" spc="265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8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31"/>
            <a:ext cx="1098804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9">
                <a:solidFill>
                  <a:srgbClr val="FFFFFF"/>
                </a:solidFill>
                <a:latin typeface="Microsoft Sans Serif"/>
                <a:cs typeface="Microsoft Sans Serif"/>
              </a:rPr>
              <a:t>ne</a:t>
            </a:r>
            <a:r>
              <a:rPr sz="3800" spc="229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4000" spc="14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line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14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800" spc="11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14">
                <a:solidFill>
                  <a:srgbClr val="FFFFFF"/>
                </a:solidFill>
                <a:latin typeface="Microsoft Sans Serif"/>
                <a:cs typeface="Microsoft Sans Serif"/>
              </a:rPr>
              <a:t>eak</a:t>
            </a:r>
            <a:r>
              <a:rPr sz="3800" spc="11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14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r>
              <a:rPr sz="4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758825">
              <a:lnSpc>
                <a:spcPct val="100000"/>
              </a:lnSpc>
              <a:spcBef>
                <a:spcPts val="3685"/>
              </a:spcBef>
            </a:pPr>
            <a:r>
              <a:rPr sz="4600" spc="290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90">
                <a:solidFill>
                  <a:srgbClr val="17D9FF"/>
                </a:solidFill>
                <a:latin typeface="Microsoft Sans Serif"/>
                <a:cs typeface="Microsoft Sans Serif"/>
              </a:rPr>
              <a:t>b</a:t>
            </a:r>
            <a:r>
              <a:rPr sz="4350" spc="29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4600" spc="29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37" y="967776"/>
            <a:ext cx="898271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0">
                <a:solidFill>
                  <a:srgbClr val="FFA511"/>
                </a:solidFill>
                <a:latin typeface="Microsoft Sans Serif"/>
                <a:cs typeface="Microsoft Sans Serif"/>
              </a:rPr>
              <a:t>Bold</a:t>
            </a:r>
            <a:r>
              <a:rPr sz="5350" spc="220">
                <a:solidFill>
                  <a:srgbClr val="FFA511"/>
                </a:solidFill>
                <a:latin typeface="Microsoft Sans Serif"/>
                <a:cs typeface="Microsoft Sans Serif"/>
              </a:rPr>
              <a:t>,</a:t>
            </a:r>
            <a:r>
              <a:rPr sz="5350" spc="-9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75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275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275">
                <a:solidFill>
                  <a:srgbClr val="FFA511"/>
                </a:solidFill>
                <a:latin typeface="Microsoft Sans Serif"/>
                <a:cs typeface="Microsoft Sans Serif"/>
              </a:rPr>
              <a:t>alic</a:t>
            </a:r>
            <a:r>
              <a:rPr sz="5200" spc="-5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8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29">
                <a:solidFill>
                  <a:srgbClr val="FFA511"/>
                </a:solidFill>
                <a:latin typeface="Microsoft Sans Serif"/>
                <a:cs typeface="Microsoft Sans Serif"/>
              </a:rPr>
              <a:t>Unde</a:t>
            </a:r>
            <a:r>
              <a:rPr sz="5100" spc="229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9">
                <a:solidFill>
                  <a:srgbClr val="FFA511"/>
                </a:solidFill>
                <a:latin typeface="Microsoft Sans Serif"/>
                <a:cs typeface="Microsoft Sans Serif"/>
              </a:rPr>
              <a:t>line</a:t>
            </a:r>
            <a:r>
              <a:rPr sz="5200" spc="-5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67"/>
            <a:ext cx="8137525" cy="5210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>
                <a:solidFill>
                  <a:srgbClr val="FFFFFF"/>
                </a:solidFill>
                <a:latin typeface="Microsoft Sans Serif"/>
                <a:cs typeface="Microsoft Sans Serif"/>
              </a:rPr>
              <a:t>highligh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30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4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5">
                <a:solidFill>
                  <a:srgbClr val="32BD15"/>
                </a:solidFill>
                <a:latin typeface="Microsoft Sans Serif"/>
                <a:cs typeface="Microsoft Sans Serif"/>
              </a:rPr>
              <a:t>Bold</a:t>
            </a:r>
            <a:r>
              <a:rPr sz="3900" spc="-6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6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6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36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0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0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4000" spc="20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1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3800" spc="21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210">
                <a:solidFill>
                  <a:srgbClr val="32BD15"/>
                </a:solidFill>
                <a:latin typeface="Microsoft Sans Serif"/>
                <a:cs typeface="Microsoft Sans Serif"/>
              </a:rPr>
              <a:t>alic</a:t>
            </a:r>
            <a:r>
              <a:rPr sz="3900" spc="-6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5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35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4000" spc="35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2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4000" spc="22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75">
                <a:solidFill>
                  <a:srgbClr val="32BD15"/>
                </a:solidFill>
                <a:latin typeface="Microsoft Sans Serif"/>
                <a:cs typeface="Microsoft Sans Serif"/>
              </a:rPr>
              <a:t>Unde</a:t>
            </a:r>
            <a:r>
              <a:rPr sz="3800" spc="17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75">
                <a:solidFill>
                  <a:srgbClr val="32BD15"/>
                </a:solidFill>
                <a:latin typeface="Microsoft Sans Serif"/>
                <a:cs typeface="Microsoft Sans Serif"/>
              </a:rPr>
              <a:t>line</a:t>
            </a:r>
            <a:r>
              <a:rPr sz="3900" spc="-5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37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37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4000" spc="37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632" y="967776"/>
            <a:ext cx="52336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0">
                <a:solidFill>
                  <a:srgbClr val="FFA511"/>
                </a:solidFill>
                <a:latin typeface="Microsoft Sans Serif"/>
                <a:cs typeface="Microsoft Sans Serif"/>
              </a:rPr>
              <a:t>Big</a:t>
            </a:r>
            <a:r>
              <a:rPr sz="5200" spc="-6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10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65">
                <a:solidFill>
                  <a:srgbClr val="FFA511"/>
                </a:solidFill>
                <a:latin typeface="Microsoft Sans Serif"/>
                <a:cs typeface="Microsoft Sans Serif"/>
              </a:rPr>
              <a:t>Small</a:t>
            </a:r>
            <a:r>
              <a:rPr sz="5200" spc="-6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2"/>
            <a:ext cx="10617835" cy="381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65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4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7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30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75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16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65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4000" spc="16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5">
                <a:solidFill>
                  <a:srgbClr val="32BD15"/>
                </a:solidFill>
                <a:latin typeface="Microsoft Sans Serif"/>
                <a:cs typeface="Microsoft Sans Serif"/>
              </a:rPr>
              <a:t>Big</a:t>
            </a:r>
            <a:r>
              <a:rPr sz="3900" spc="-5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7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900" spc="27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sz="4000" spc="27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8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8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80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4000" spc="18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>
                <a:solidFill>
                  <a:srgbClr val="32BD15"/>
                </a:solidFill>
                <a:latin typeface="Microsoft Sans Serif"/>
                <a:cs typeface="Microsoft Sans Serif"/>
              </a:rPr>
              <a:t>Small</a:t>
            </a:r>
            <a:r>
              <a:rPr sz="3900" spc="-4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54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5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254">
                <a:solidFill>
                  <a:srgbClr val="FFFFFF"/>
                </a:solidFill>
                <a:latin typeface="Microsoft Sans Serif"/>
                <a:cs typeface="Microsoft Sans Serif"/>
              </a:rPr>
              <a:t>mall</a:t>
            </a:r>
            <a:r>
              <a:rPr sz="4000" spc="254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733" y="986874"/>
            <a:ext cx="21393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20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100" spc="42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9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42"/>
            <a:ext cx="14056360" cy="239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ru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epa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758825">
              <a:lnSpc>
                <a:spcPct val="100000"/>
              </a:lnSpc>
              <a:spcBef>
                <a:spcPts val="3685"/>
              </a:spcBef>
            </a:pPr>
            <a:r>
              <a:rPr sz="4600" spc="285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85">
                <a:solidFill>
                  <a:srgbClr val="17D9FF"/>
                </a:solidFill>
                <a:latin typeface="Microsoft Sans Serif"/>
                <a:cs typeface="Microsoft Sans Serif"/>
              </a:rPr>
              <a:t>h</a:t>
            </a:r>
            <a:r>
              <a:rPr sz="4350" spc="285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4600" spc="285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444" y="770220"/>
            <a:ext cx="14056360" cy="3539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0"/>
              </a:spcBef>
            </a:pPr>
            <a:r>
              <a:rPr sz="5200" spc="229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229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29">
                <a:solidFill>
                  <a:srgbClr val="FFA511"/>
                </a:solidFill>
                <a:latin typeface="Microsoft Sans Serif"/>
                <a:cs typeface="Microsoft Sans Serif"/>
              </a:rPr>
              <a:t>b</a:t>
            </a:r>
            <a:r>
              <a:rPr sz="5100" spc="229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229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100" spc="229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9">
                <a:solidFill>
                  <a:srgbClr val="FFA511"/>
                </a:solidFill>
                <a:latin typeface="Microsoft Sans Serif"/>
                <a:cs typeface="Microsoft Sans Serif"/>
              </a:rPr>
              <a:t>ip</a:t>
            </a:r>
            <a:r>
              <a:rPr sz="5100" spc="229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2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21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9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4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24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40">
                <a:solidFill>
                  <a:srgbClr val="FFA511"/>
                </a:solidFill>
                <a:latin typeface="Microsoft Sans Serif"/>
                <a:cs typeface="Microsoft Sans Serif"/>
              </a:rPr>
              <a:t>pe</a:t>
            </a:r>
            <a:r>
              <a:rPr sz="5100" spc="240">
                <a:solidFill>
                  <a:srgbClr val="FFA511"/>
                </a:solidFill>
                <a:latin typeface="Microsoft Sans Serif"/>
                <a:cs typeface="Microsoft Sans Serif"/>
              </a:rPr>
              <a:t>rs</a:t>
            </a:r>
            <a:r>
              <a:rPr sz="5200" spc="240">
                <a:solidFill>
                  <a:srgbClr val="FFA511"/>
                </a:solidFill>
                <a:latin typeface="Microsoft Sans Serif"/>
                <a:cs typeface="Microsoft Sans Serif"/>
              </a:rPr>
              <a:t>c</a:t>
            </a:r>
            <a:r>
              <a:rPr sz="5100" spc="240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40">
                <a:solidFill>
                  <a:srgbClr val="FFA511"/>
                </a:solidFill>
                <a:latin typeface="Microsoft Sans Serif"/>
                <a:cs typeface="Microsoft Sans Serif"/>
              </a:rPr>
              <a:t>ip</a:t>
            </a:r>
            <a:r>
              <a:rPr sz="5100" spc="24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60">
                <a:solidFill>
                  <a:srgbClr val="FFFFFF"/>
                </a:solidFill>
                <a:latin typeface="Microsoft Sans Serif"/>
                <a:cs typeface="Microsoft Sans Serif"/>
              </a:rPr>
              <a:t>pla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25">
                <a:solidFill>
                  <a:srgbClr val="FFFFFF"/>
                </a:solidFill>
                <a:latin typeface="Microsoft Sans Serif"/>
                <a:cs typeface="Microsoft Sans Serif"/>
              </a:rPr>
              <a:t>al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ru</a:t>
            </a:r>
            <a:r>
              <a:rPr sz="3900" spc="26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4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epa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75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7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10">
                <a:solidFill>
                  <a:srgbClr val="32BD15"/>
                </a:solidFill>
                <a:latin typeface="Microsoft Sans Serif"/>
                <a:cs typeface="Microsoft Sans Serif"/>
              </a:rPr>
              <a:t>su</a:t>
            </a:r>
            <a:r>
              <a:rPr sz="3900" spc="210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3800" spc="21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210">
                <a:solidFill>
                  <a:srgbClr val="32BD15"/>
                </a:solidFill>
                <a:latin typeface="Microsoft Sans Serif"/>
                <a:cs typeface="Microsoft Sans Serif"/>
              </a:rPr>
              <a:t>c</a:t>
            </a:r>
            <a:r>
              <a:rPr sz="3800" spc="21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210">
                <a:solidFill>
                  <a:srgbClr val="32BD15"/>
                </a:solidFill>
                <a:latin typeface="Microsoft Sans Serif"/>
                <a:cs typeface="Microsoft Sans Serif"/>
              </a:rPr>
              <a:t>ip</a:t>
            </a:r>
            <a:r>
              <a:rPr sz="3800" spc="21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800" spc="-2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8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8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28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4000" spc="28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6500738"/>
            <a:ext cx="61912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175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7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17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04">
                <a:solidFill>
                  <a:srgbClr val="32BD15"/>
                </a:solidFill>
                <a:latin typeface="Microsoft Sans Serif"/>
                <a:cs typeface="Microsoft Sans Serif"/>
              </a:rPr>
              <a:t>su</a:t>
            </a:r>
            <a:r>
              <a:rPr sz="3900" spc="204">
                <a:solidFill>
                  <a:srgbClr val="32BD15"/>
                </a:solidFill>
                <a:latin typeface="Microsoft Sans Serif"/>
                <a:cs typeface="Microsoft Sans Serif"/>
              </a:rPr>
              <a:t>pe</a:t>
            </a:r>
            <a:r>
              <a:rPr sz="3800" spc="204">
                <a:solidFill>
                  <a:srgbClr val="32BD15"/>
                </a:solidFill>
                <a:latin typeface="Microsoft Sans Serif"/>
                <a:cs typeface="Microsoft Sans Serif"/>
              </a:rPr>
              <a:t>rs</a:t>
            </a:r>
            <a:r>
              <a:rPr sz="3900" spc="204">
                <a:solidFill>
                  <a:srgbClr val="32BD15"/>
                </a:solidFill>
                <a:latin typeface="Microsoft Sans Serif"/>
                <a:cs typeface="Microsoft Sans Serif"/>
              </a:rPr>
              <a:t>c</a:t>
            </a:r>
            <a:r>
              <a:rPr sz="3800" spc="204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204">
                <a:solidFill>
                  <a:srgbClr val="32BD15"/>
                </a:solidFill>
                <a:latin typeface="Microsoft Sans Serif"/>
                <a:cs typeface="Microsoft Sans Serif"/>
              </a:rPr>
              <a:t>ip</a:t>
            </a:r>
            <a:r>
              <a:rPr sz="3800" spc="204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800" spc="-2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8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280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2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8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785" y="4861040"/>
            <a:ext cx="1428115" cy="913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800" spc="36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5800" spc="1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800" spc="15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5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5751" y="5471357"/>
            <a:ext cx="2279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0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785" y="7784302"/>
            <a:ext cx="2032000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2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5900" spc="6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50" spc="34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sz="6050" spc="-1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900" spc="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endParaRPr sz="5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0238" y="7703192"/>
            <a:ext cx="22606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2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817" y="986859"/>
            <a:ext cx="23977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85">
                <a:solidFill>
                  <a:srgbClr val="FFA511"/>
                </a:solidFill>
              </a:rPr>
              <a:t>P</a:t>
            </a:r>
            <a:r>
              <a:rPr sz="5100" spc="285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85">
                <a:solidFill>
                  <a:srgbClr val="FFA511"/>
                </a:solidFill>
              </a:rPr>
              <a:t>e</a:t>
            </a:r>
            <a:r>
              <a:rPr sz="5200" spc="-395">
                <a:solidFill>
                  <a:srgbClr val="FFA511"/>
                </a:solidFill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53227"/>
            <a:ext cx="14989810" cy="4993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1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800" spc="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800" spc="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5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800" spc="1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30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2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5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15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15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50">
                <a:solidFill>
                  <a:srgbClr val="FFFFFF"/>
                </a:solidFill>
                <a:latin typeface="Lucida Sans Unicode"/>
                <a:cs typeface="Lucida Sans Unicode"/>
              </a:rPr>
              <a:t>ho</a:t>
            </a:r>
            <a:r>
              <a:rPr sz="3800" spc="15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50">
                <a:solidFill>
                  <a:srgbClr val="FFFFFF"/>
                </a:solidFill>
                <a:latin typeface="Lucida Sans Unicode"/>
                <a:cs typeface="Lucida Sans Unicode"/>
              </a:rPr>
              <a:t>igno</a:t>
            </a:r>
            <a:r>
              <a:rPr sz="3800" spc="-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-50">
                <a:solidFill>
                  <a:srgbClr val="FFFFFF"/>
                </a:solidFill>
                <a:latin typeface="Lucida Sans Unicode"/>
                <a:cs typeface="Lucida Sans Unicode"/>
              </a:rPr>
              <a:t>ing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5">
                <a:solidFill>
                  <a:srgbClr val="FFFFFF"/>
                </a:solidFill>
                <a:latin typeface="Lucida Sans Unicode"/>
                <a:cs typeface="Lucida Sans Unicode"/>
              </a:rPr>
              <a:t>pace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4000" spc="165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4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65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3800" spc="165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35">
                <a:solidFill>
                  <a:srgbClr val="FFFFFF"/>
                </a:solidFill>
                <a:latin typeface="Lucida Sans Unicode"/>
                <a:cs typeface="Lucida Sans Unicode"/>
              </a:rPr>
              <a:t>line</a:t>
            </a:r>
            <a:r>
              <a:rPr sz="4000" spc="-3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4000" spc="1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5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15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40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40">
                <a:solidFill>
                  <a:srgbClr val="32BD15"/>
                </a:solidFill>
                <a:latin typeface="Lucida Sans Unicode"/>
                <a:cs typeface="Lucida Sans Unicode"/>
              </a:rPr>
              <a:t>Thi</a:t>
            </a:r>
            <a:r>
              <a:rPr sz="3800" spc="-4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  <a:p>
            <a:pPr marL="909319" marR="11464925">
              <a:lnSpc>
                <a:spcPct val="156500"/>
              </a:lnSpc>
              <a:spcBef>
                <a:spcPts val="85"/>
              </a:spcBef>
            </a:pPr>
            <a:r>
              <a:rPr sz="3900" spc="-40">
                <a:solidFill>
                  <a:srgbClr val="32BD15"/>
                </a:solidFill>
                <a:latin typeface="Lucida Sans Unicode"/>
                <a:cs typeface="Lucida Sans Unicode"/>
              </a:rPr>
              <a:t>i</a:t>
            </a:r>
            <a:r>
              <a:rPr sz="3800" spc="-40">
                <a:solidFill>
                  <a:srgbClr val="32BD15"/>
                </a:solidFill>
                <a:latin typeface="Microsoft Sans Serif"/>
                <a:cs typeface="Microsoft Sans Serif"/>
              </a:rPr>
              <a:t>s </a:t>
            </a:r>
            <a:r>
              <a:rPr sz="3900" spc="20">
                <a:solidFill>
                  <a:srgbClr val="32BD15"/>
                </a:solidFill>
                <a:latin typeface="Lucida Sans Unicode"/>
                <a:cs typeface="Lucida Sans Unicode"/>
              </a:rPr>
              <a:t>a</a:t>
            </a:r>
            <a:r>
              <a:rPr sz="3900" spc="-26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-15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3900" spc="-15">
                <a:solidFill>
                  <a:srgbClr val="32BD15"/>
                </a:solidFill>
                <a:latin typeface="Lucida Sans Unicode"/>
                <a:cs typeface="Lucida Sans Unicode"/>
              </a:rPr>
              <a:t>ample </a:t>
            </a:r>
            <a:r>
              <a:rPr sz="3900" spc="-1220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28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28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800" spc="280">
                <a:solidFill>
                  <a:srgbClr val="32BD15"/>
                </a:solidFill>
                <a:latin typeface="Microsoft Sans Serif"/>
                <a:cs typeface="Microsoft Sans Serif"/>
              </a:rPr>
              <a:t>xt</a:t>
            </a:r>
            <a:r>
              <a:rPr sz="4000" spc="280">
                <a:solidFill>
                  <a:srgbClr val="32BD15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26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26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2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26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255" y="986861"/>
            <a:ext cx="19462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5">
                <a:solidFill>
                  <a:srgbClr val="FFA511"/>
                </a:solidFill>
                <a:latin typeface="Microsoft Sans Serif"/>
                <a:cs typeface="Microsoft Sans Serif"/>
              </a:rPr>
              <a:t>H</a:t>
            </a:r>
            <a:r>
              <a:rPr sz="5200" spc="4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575">
                <a:solidFill>
                  <a:srgbClr val="FFA511"/>
                </a:solidFill>
                <a:latin typeface="Microsoft Sans Serif"/>
                <a:cs typeface="Microsoft Sans Serif"/>
              </a:rPr>
              <a:t>M</a:t>
            </a:r>
            <a:r>
              <a:rPr sz="5200" spc="10">
                <a:solidFill>
                  <a:srgbClr val="FFA511"/>
                </a:solidFill>
                <a:latin typeface="Microsoft Sans Serif"/>
                <a:cs typeface="Microsoft Sans Serif"/>
              </a:rPr>
              <a:t>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106" y="2065802"/>
            <a:ext cx="7567930" cy="3042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15"/>
              </a:spcBef>
            </a:pPr>
            <a:r>
              <a:rPr sz="3900" spc="22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2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20">
                <a:solidFill>
                  <a:srgbClr val="FFFFFF"/>
                </a:solidFill>
                <a:latin typeface="Microsoft Sans Serif"/>
                <a:cs typeface="Microsoft Sans Serif"/>
              </a:rPr>
              <a:t>pe</a:t>
            </a:r>
            <a:r>
              <a:rPr sz="3800" spc="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5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3800" spc="185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8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3800" spc="28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8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3800" spc="28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28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Lang</a:t>
            </a:r>
            <a:r>
              <a:rPr sz="3800" spc="6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2500"/>
              </a:lnSpc>
              <a:spcBef>
                <a:spcPts val="5"/>
              </a:spcBef>
            </a:pPr>
            <a:r>
              <a:rPr sz="3350" spc="150">
                <a:solidFill>
                  <a:srgbClr val="FFFFFF"/>
                </a:solidFill>
                <a:latin typeface="Microsoft Sans Serif"/>
                <a:cs typeface="Microsoft Sans Serif"/>
              </a:rPr>
              <a:t>HTML </a:t>
            </a:r>
            <a:r>
              <a:rPr sz="3350" spc="7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>
                <a:solidFill>
                  <a:srgbClr val="FFFFFF"/>
                </a:solidFill>
                <a:latin typeface="Microsoft Sans Serif"/>
                <a:cs typeface="Microsoft Sans Serif"/>
              </a:rPr>
              <a:t>he </a:t>
            </a:r>
            <a:r>
              <a:rPr sz="3350" spc="100">
                <a:solidFill>
                  <a:srgbClr val="FFFFFF"/>
                </a:solidFill>
                <a:latin typeface="Microsoft Sans Serif"/>
                <a:cs typeface="Microsoft Sans Serif"/>
              </a:rPr>
              <a:t>code 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3350" spc="7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105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sz="3250" spc="2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350" spc="2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29">
                <a:solidFill>
                  <a:srgbClr val="FFFFFF"/>
                </a:solidFill>
                <a:latin typeface="Microsoft Sans Serif"/>
                <a:cs typeface="Microsoft Sans Serif"/>
              </a:rPr>
              <a:t>stru</a:t>
            </a:r>
            <a:r>
              <a:rPr sz="3350" spc="229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50" spc="229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350" spc="229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4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45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45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8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85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20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7106" y="6392754"/>
            <a:ext cx="8830945" cy="12890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75"/>
              </a:spcBef>
            </a:pPr>
            <a:r>
              <a:rPr sz="3350" spc="7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350" spc="175">
                <a:solidFill>
                  <a:srgbClr val="FFFFFF"/>
                </a:solidFill>
                <a:latin typeface="Microsoft Sans Serif"/>
                <a:cs typeface="Microsoft Sans Serif"/>
              </a:rPr>
              <a:t>componen</a:t>
            </a:r>
            <a:r>
              <a:rPr sz="3250" spc="175">
                <a:solidFill>
                  <a:srgbClr val="FFFFFF"/>
                </a:solidFill>
                <a:latin typeface="Microsoft Sans Serif"/>
                <a:cs typeface="Microsoft Sans Serif"/>
              </a:rPr>
              <a:t>t </a:t>
            </a:r>
            <a:r>
              <a:rPr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105">
                <a:solidFill>
                  <a:srgbClr val="FFFFFF"/>
                </a:solidFill>
                <a:latin typeface="Microsoft Sans Serif"/>
                <a:cs typeface="Microsoft Sans Serif"/>
              </a:rPr>
              <a:t>ed </a:t>
            </a:r>
            <a:r>
              <a:rPr sz="3250" spc="2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sz="3350" spc="85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sz="3250" spc="8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85">
                <a:solidFill>
                  <a:srgbClr val="FFFFFF"/>
                </a:solidFill>
                <a:latin typeface="Microsoft Sans Serif"/>
                <a:cs typeface="Microsoft Sans Serif"/>
              </a:rPr>
              <a:t>ign </a:t>
            </a:r>
            <a:r>
              <a:rPr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>
                <a:solidFill>
                  <a:srgbClr val="FFFFFF"/>
                </a:solidFill>
                <a:latin typeface="Microsoft Sans Serif"/>
                <a:cs typeface="Microsoft Sans Serif"/>
              </a:rPr>
              <a:t>he </a:t>
            </a:r>
            <a:r>
              <a:rPr sz="3350" spc="2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29">
                <a:solidFill>
                  <a:srgbClr val="FFFFFF"/>
                </a:solidFill>
                <a:latin typeface="Microsoft Sans Serif"/>
                <a:cs typeface="Microsoft Sans Serif"/>
              </a:rPr>
              <a:t>stru</a:t>
            </a:r>
            <a:r>
              <a:rPr sz="3350" spc="229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50" spc="229">
                <a:solidFill>
                  <a:srgbClr val="FFFFFF"/>
                </a:solidFill>
                <a:latin typeface="Microsoft Sans Serif"/>
                <a:cs typeface="Microsoft Sans Serif"/>
              </a:rPr>
              <a:t>tur</a:t>
            </a:r>
            <a:r>
              <a:rPr sz="3350" spc="229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20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2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30">
                <a:solidFill>
                  <a:srgbClr val="FFFFFF"/>
                </a:solidFill>
                <a:latin typeface="Microsoft Sans Serif"/>
                <a:cs typeface="Microsoft Sans Serif"/>
              </a:rPr>
              <a:t>called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>
                <a:solidFill>
                  <a:srgbClr val="17D9FF"/>
                </a:solidFill>
                <a:latin typeface="Microsoft Sans Serif"/>
                <a:cs typeface="Microsoft Sans Serif"/>
              </a:rPr>
              <a:t>HTML</a:t>
            </a:r>
            <a:r>
              <a:rPr sz="3350" spc="-25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1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10">
                <a:solidFill>
                  <a:srgbClr val="17D9FF"/>
                </a:solidFill>
                <a:latin typeface="Microsoft Sans Serif"/>
                <a:cs typeface="Microsoft Sans Serif"/>
              </a:rPr>
              <a:t>ag</a:t>
            </a:r>
            <a:r>
              <a:rPr sz="3250" spc="11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450" spc="1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79" y="986861"/>
            <a:ext cx="764984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>
                <a:solidFill>
                  <a:srgbClr val="FFA511"/>
                </a:solidFill>
              </a:rPr>
              <a:t>Page</a:t>
            </a:r>
            <a:r>
              <a:rPr sz="5200" spc="-320">
                <a:solidFill>
                  <a:srgbClr val="FFA511"/>
                </a:solidFill>
              </a:rPr>
              <a:t> </a:t>
            </a:r>
            <a:r>
              <a:rPr sz="5200" spc="215">
                <a:solidFill>
                  <a:srgbClr val="FFA511"/>
                </a:solidFill>
              </a:rPr>
              <a:t>La</a:t>
            </a:r>
            <a:r>
              <a:rPr sz="5100" spc="215">
                <a:solidFill>
                  <a:srgbClr val="FFA511"/>
                </a:solidFill>
                <a:latin typeface="Microsoft Sans Serif"/>
                <a:cs typeface="Microsoft Sans Serif"/>
              </a:rPr>
              <a:t>y</a:t>
            </a:r>
            <a:r>
              <a:rPr sz="5200" spc="215">
                <a:solidFill>
                  <a:srgbClr val="FFA511"/>
                </a:solidFill>
              </a:rPr>
              <a:t>o</a:t>
            </a:r>
            <a:r>
              <a:rPr sz="5100" spc="215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r>
              <a:rPr sz="5100" spc="-2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</a:rPr>
              <a:t>Techniq</a:t>
            </a:r>
            <a:r>
              <a:rPr sz="5100" spc="5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5">
                <a:solidFill>
                  <a:srgbClr val="FFA511"/>
                </a:solidFill>
              </a:rPr>
              <a:t>e</a:t>
            </a:r>
            <a:r>
              <a:rPr sz="5100" spc="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67554"/>
            <a:ext cx="7152640" cy="51403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25">
                <a:solidFill>
                  <a:srgbClr val="17D9FF"/>
                </a:solidFill>
                <a:latin typeface="Microsoft Sans Serif"/>
                <a:cs typeface="Microsoft Sans Serif"/>
              </a:rPr>
              <a:t>us</a:t>
            </a:r>
            <a:r>
              <a:rPr sz="3900" spc="-25">
                <a:solidFill>
                  <a:srgbClr val="17D9FF"/>
                </a:solidFill>
                <a:latin typeface="Lucida Sans Unicode"/>
                <a:cs typeface="Lucida Sans Unicode"/>
              </a:rPr>
              <a:t>ing</a:t>
            </a:r>
            <a:r>
              <a:rPr sz="3900" spc="-229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80">
                <a:solidFill>
                  <a:srgbClr val="17D9FF"/>
                </a:solidFill>
                <a:latin typeface="Lucida Sans Unicode"/>
                <a:cs typeface="Lucida Sans Unicode"/>
              </a:rPr>
              <a:t>Seman</a:t>
            </a:r>
            <a:r>
              <a:rPr sz="3800" spc="8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80">
                <a:solidFill>
                  <a:srgbClr val="17D9FF"/>
                </a:solidFill>
                <a:latin typeface="Lucida Sans Unicode"/>
                <a:cs typeface="Lucida Sans Unicode"/>
              </a:rPr>
              <a:t>ic</a:t>
            </a:r>
            <a:r>
              <a:rPr sz="3900" spc="-229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800" spc="45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45">
                <a:solidFill>
                  <a:srgbClr val="17D9FF"/>
                </a:solidFill>
                <a:latin typeface="Lucida Sans Unicode"/>
                <a:cs typeface="Lucida Sans Unicode"/>
              </a:rPr>
              <a:t>ag</a:t>
            </a:r>
            <a:r>
              <a:rPr sz="3800" spc="45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800" spc="-1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10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800" spc="10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17D9FF"/>
                </a:solidFill>
                <a:latin typeface="Lucida Sans Unicode"/>
                <a:cs typeface="Lucida Sans Unicode"/>
              </a:rPr>
              <a:t>la</a:t>
            </a:r>
            <a:r>
              <a:rPr sz="3800" spc="160">
                <a:solidFill>
                  <a:srgbClr val="17D9FF"/>
                </a:solidFill>
                <a:latin typeface="Microsoft Sans Serif"/>
                <a:cs typeface="Microsoft Sans Serif"/>
              </a:rPr>
              <a:t>y</a:t>
            </a:r>
            <a:r>
              <a:rPr sz="3900" spc="160">
                <a:solidFill>
                  <a:srgbClr val="17D9FF"/>
                </a:solidFill>
                <a:latin typeface="Lucida Sans Unicode"/>
                <a:cs typeface="Lucida Sans Unicode"/>
              </a:rPr>
              <a:t>o</a:t>
            </a:r>
            <a:r>
              <a:rPr sz="3800" spc="160">
                <a:solidFill>
                  <a:srgbClr val="17D9FF"/>
                </a:solidFill>
                <a:latin typeface="Microsoft Sans Serif"/>
                <a:cs typeface="Microsoft Sans Serif"/>
              </a:rPr>
              <a:t>ut</a:t>
            </a:r>
            <a:endParaRPr sz="3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3450" spc="-35">
                <a:solidFill>
                  <a:srgbClr val="F52087"/>
                </a:solidFill>
                <a:latin typeface="Microsoft Sans Serif"/>
                <a:cs typeface="Microsoft Sans Serif"/>
              </a:rPr>
              <a:t>us</a:t>
            </a:r>
            <a:r>
              <a:rPr sz="3550" spc="-35">
                <a:solidFill>
                  <a:srgbClr val="F52087"/>
                </a:solidFill>
                <a:latin typeface="Lucida Sans Unicode"/>
                <a:cs typeface="Lucida Sans Unicode"/>
              </a:rPr>
              <a:t>ing</a:t>
            </a:r>
            <a:r>
              <a:rPr sz="3550" spc="-229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450" spc="13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550" spc="130">
                <a:solidFill>
                  <a:srgbClr val="F52087"/>
                </a:solidFill>
                <a:latin typeface="Lucida Sans Unicode"/>
                <a:cs typeface="Lucida Sans Unicode"/>
              </a:rPr>
              <a:t>he</a:t>
            </a:r>
            <a:r>
              <a:rPr sz="3550" spc="-229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550" spc="35">
                <a:solidFill>
                  <a:srgbClr val="F52087"/>
                </a:solidFill>
                <a:latin typeface="Lucida Sans Unicode"/>
                <a:cs typeface="Lucida Sans Unicode"/>
              </a:rPr>
              <a:t>Righ</a:t>
            </a:r>
            <a:r>
              <a:rPr sz="3450" spc="35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450" spc="-20">
                <a:solidFill>
                  <a:srgbClr val="F52087"/>
                </a:solidFill>
                <a:latin typeface="Microsoft Sans Serif"/>
                <a:cs typeface="Microsoft Sans Serif"/>
              </a:rPr>
              <a:t> </a:t>
            </a:r>
            <a:r>
              <a:rPr sz="3550" spc="-95">
                <a:solidFill>
                  <a:srgbClr val="F52087"/>
                </a:solidFill>
                <a:latin typeface="Lucida Sans Unicode"/>
                <a:cs typeface="Lucida Sans Unicode"/>
              </a:rPr>
              <a:t>Tag</a:t>
            </a:r>
            <a:r>
              <a:rPr sz="3450" spc="-95">
                <a:solidFill>
                  <a:srgbClr val="F52087"/>
                </a:solidFill>
                <a:latin typeface="Microsoft Sans Serif"/>
                <a:cs typeface="Microsoft Sans Serif"/>
              </a:rPr>
              <a:t>s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9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95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800" spc="9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9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4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45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4000" spc="4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000" spc="1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000" spc="14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096" y="986860"/>
            <a:ext cx="49853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10">
                <a:solidFill>
                  <a:srgbClr val="FFA511"/>
                </a:solidFill>
              </a:rPr>
              <a:t>In</a:t>
            </a:r>
            <a:r>
              <a:rPr sz="5100" spc="-1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10">
                <a:solidFill>
                  <a:srgbClr val="FFA511"/>
                </a:solidFill>
              </a:rPr>
              <a:t>ide</a:t>
            </a:r>
            <a:r>
              <a:rPr sz="5200" spc="-345">
                <a:solidFill>
                  <a:srgbClr val="FFA511"/>
                </a:solidFill>
              </a:rPr>
              <a:t> </a:t>
            </a:r>
            <a:r>
              <a:rPr sz="5200" spc="85">
                <a:solidFill>
                  <a:srgbClr val="FFA511"/>
                </a:solidFill>
              </a:rPr>
              <a:t>Main</a:t>
            </a:r>
            <a:r>
              <a:rPr sz="5200" spc="-340">
                <a:solidFill>
                  <a:srgbClr val="FFA511"/>
                </a:solidFill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14537"/>
            <a:ext cx="9620250" cy="39179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196590" algn="l"/>
              </a:tabLst>
            </a:pPr>
            <a:r>
              <a:rPr sz="3900" spc="90">
                <a:solidFill>
                  <a:srgbClr val="17D9FF"/>
                </a:solidFill>
                <a:latin typeface="Lucida Sans Unicode"/>
                <a:cs typeface="Lucida Sans Unicode"/>
              </a:rPr>
              <a:t>Sec</a:t>
            </a:r>
            <a:r>
              <a:rPr sz="3800" spc="9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90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900" spc="-22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>
                <a:solidFill>
                  <a:srgbClr val="17D9FF"/>
                </a:solidFill>
                <a:latin typeface="Lucida Sans Unicode"/>
                <a:cs typeface="Lucida Sans Unicode"/>
              </a:rPr>
              <a:t>Tag	</a:t>
            </a:r>
            <a:r>
              <a:rPr sz="3900" spc="254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6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4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04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204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7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900">
              <a:latin typeface="Lucida Sans Unicode"/>
              <a:cs typeface="Lucida Sans Unicode"/>
            </a:endParaRPr>
          </a:p>
          <a:p>
            <a:pPr marL="121285">
              <a:lnSpc>
                <a:spcPct val="100000"/>
              </a:lnSpc>
              <a:spcBef>
                <a:spcPts val="3254"/>
              </a:spcBef>
            </a:pPr>
            <a:r>
              <a:rPr sz="4000" spc="8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4000" spc="8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55880">
              <a:lnSpc>
                <a:spcPct val="100000"/>
              </a:lnSpc>
              <a:tabLst>
                <a:tab pos="3240405" algn="l"/>
              </a:tabLst>
            </a:pPr>
            <a:r>
              <a:rPr sz="3900" spc="145">
                <a:solidFill>
                  <a:srgbClr val="17D9FF"/>
                </a:solidFill>
                <a:latin typeface="Lucida Sans Unicode"/>
                <a:cs typeface="Lucida Sans Unicode"/>
              </a:rPr>
              <a:t>A</a:t>
            </a:r>
            <a:r>
              <a:rPr sz="3800" spc="145">
                <a:solidFill>
                  <a:srgbClr val="17D9FF"/>
                </a:solidFill>
                <a:latin typeface="Microsoft Sans Serif"/>
                <a:cs typeface="Microsoft Sans Serif"/>
              </a:rPr>
              <a:t>rt</a:t>
            </a:r>
            <a:r>
              <a:rPr sz="3900" spc="145">
                <a:solidFill>
                  <a:srgbClr val="17D9FF"/>
                </a:solidFill>
                <a:latin typeface="Lucida Sans Unicode"/>
                <a:cs typeface="Lucida Sans Unicode"/>
              </a:rPr>
              <a:t>icle</a:t>
            </a:r>
            <a:r>
              <a:rPr sz="3900" spc="-215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>
                <a:solidFill>
                  <a:srgbClr val="17D9FF"/>
                </a:solidFill>
                <a:latin typeface="Lucida Sans Unicode"/>
                <a:cs typeface="Lucida Sans Unicode"/>
              </a:rPr>
              <a:t>Tag	</a:t>
            </a:r>
            <a:r>
              <a:rPr sz="3900" spc="254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6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4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900" spc="204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204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75">
                <a:solidFill>
                  <a:srgbClr val="FFFFFF"/>
                </a:solidFill>
                <a:latin typeface="Lucida Sans Unicode"/>
                <a:cs typeface="Lucida Sans Unicode"/>
              </a:rPr>
              <a:t>page</a:t>
            </a:r>
            <a:endParaRPr sz="3900">
              <a:latin typeface="Lucida Sans Unicode"/>
              <a:cs typeface="Lucida Sans Unicode"/>
            </a:endParaRPr>
          </a:p>
          <a:p>
            <a:pPr marL="164465">
              <a:lnSpc>
                <a:spcPct val="100000"/>
              </a:lnSpc>
              <a:spcBef>
                <a:spcPts val="3254"/>
              </a:spcBef>
            </a:pP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7215802"/>
            <a:ext cx="231902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60">
                <a:solidFill>
                  <a:srgbClr val="17D9FF"/>
                </a:solidFill>
                <a:latin typeface="Lucida Sans Unicode"/>
                <a:cs typeface="Lucida Sans Unicode"/>
              </a:rPr>
              <a:t>A</a:t>
            </a:r>
            <a:r>
              <a:rPr sz="3800" spc="-4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900" spc="-25">
                <a:solidFill>
                  <a:srgbClr val="17D9FF"/>
                </a:solidFill>
                <a:latin typeface="Lucida Sans Unicode"/>
                <a:cs typeface="Lucida Sans Unicode"/>
              </a:rPr>
              <a:t>ide</a:t>
            </a:r>
            <a:r>
              <a:rPr sz="3900" spc="-225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-105">
                <a:solidFill>
                  <a:srgbClr val="17D9FF"/>
                </a:solidFill>
                <a:latin typeface="Lucida Sans Unicode"/>
                <a:cs typeface="Lucida Sans Unicode"/>
              </a:rPr>
              <a:t>Tag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610" y="8222010"/>
            <a:ext cx="190436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4000" spc="4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0071" y="7200716"/>
            <a:ext cx="85496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54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25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2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3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4000" spc="4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ad</a:t>
            </a:r>
            <a:r>
              <a:rPr sz="3800" spc="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4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203" y="986860"/>
            <a:ext cx="686498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>
                <a:solidFill>
                  <a:srgbClr val="FFA511"/>
                </a:solidFill>
              </a:rPr>
              <a:t>Re</a:t>
            </a:r>
            <a:r>
              <a:rPr sz="5100" spc="3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30">
                <a:solidFill>
                  <a:srgbClr val="FFA511"/>
                </a:solidFill>
              </a:rPr>
              <a:t>i</a:t>
            </a:r>
            <a:r>
              <a:rPr sz="5100" spc="3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30">
                <a:solidFill>
                  <a:srgbClr val="FFA511"/>
                </a:solidFill>
              </a:rPr>
              <a:t>i</a:t>
            </a:r>
            <a:r>
              <a:rPr sz="5100" spc="3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30">
                <a:solidFill>
                  <a:srgbClr val="FFA511"/>
                </a:solidFill>
              </a:rPr>
              <a:t>ing</a:t>
            </a:r>
            <a:r>
              <a:rPr sz="5200" spc="-320">
                <a:solidFill>
                  <a:srgbClr val="FFA511"/>
                </a:solidFill>
              </a:rPr>
              <a:t> </a:t>
            </a:r>
            <a:r>
              <a:rPr sz="5200" spc="75">
                <a:solidFill>
                  <a:srgbClr val="FFA511"/>
                </a:solidFill>
              </a:rPr>
              <a:t>Ancho</a:t>
            </a:r>
            <a:r>
              <a:rPr sz="5100" spc="75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100" spc="-2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7092"/>
            <a:ext cx="1451165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1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ef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://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19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90">
                <a:solidFill>
                  <a:srgbClr val="32BD15"/>
                </a:solidFill>
                <a:latin typeface="Lucida Sans Unicode"/>
                <a:cs typeface="Lucida Sans Unicode"/>
              </a:rPr>
              <a:t>a</a:t>
            </a:r>
            <a:r>
              <a:rPr sz="3800" spc="19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900" spc="190">
                <a:solidFill>
                  <a:srgbClr val="32BD15"/>
                </a:solidFill>
                <a:latin typeface="Lucida Sans Unicode"/>
                <a:cs typeface="Lucida Sans Unicode"/>
              </a:rPr>
              <a:t>ge</a:t>
            </a:r>
            <a:r>
              <a:rPr sz="3800" spc="19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190">
                <a:solidFill>
                  <a:srgbClr val="32BD15"/>
                </a:solidFill>
                <a:latin typeface="Arial MT"/>
                <a:cs typeface="Arial MT"/>
              </a:rPr>
              <a:t>="_</a:t>
            </a:r>
            <a:r>
              <a:rPr sz="3900" spc="190">
                <a:solidFill>
                  <a:srgbClr val="32BD15"/>
                </a:solidFill>
                <a:latin typeface="Lucida Sans Unicode"/>
                <a:cs typeface="Lucida Sans Unicode"/>
              </a:rPr>
              <a:t>main</a:t>
            </a:r>
            <a:r>
              <a:rPr sz="4000" spc="190">
                <a:solidFill>
                  <a:srgbClr val="32BD15"/>
                </a:solidFill>
                <a:latin typeface="Arial MT"/>
                <a:cs typeface="Arial MT"/>
              </a:rPr>
              <a:t>"</a:t>
            </a:r>
            <a:r>
              <a:rPr sz="4000" spc="19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-10">
                <a:solidFill>
                  <a:srgbClr val="17D9FF"/>
                </a:solidFill>
                <a:latin typeface="Lucida Sans Unicode"/>
                <a:cs typeface="Lucida Sans Unicode"/>
              </a:rPr>
              <a:t>Google</a:t>
            </a:r>
            <a:r>
              <a:rPr sz="3900" spc="-22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4000" spc="305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30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2315" y="4459053"/>
            <a:ext cx="20688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2900" spc="7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ne</a:t>
            </a:r>
            <a:r>
              <a:rPr sz="2900" spc="6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1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20">
                <a:solidFill>
                  <a:srgbClr val="FFFFFF"/>
                </a:solidFill>
                <a:latin typeface="Lucida Sans Unicode"/>
                <a:cs typeface="Lucida Sans Unicode"/>
              </a:rPr>
              <a:t>ab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1578" y="3505297"/>
            <a:ext cx="191135" cy="814705"/>
            <a:chOff x="9221578" y="3505297"/>
            <a:chExt cx="191135" cy="814705"/>
          </a:xfrm>
        </p:grpSpPr>
        <p:sp>
          <p:nvSpPr>
            <p:cNvPr id="6" name="object 6"/>
            <p:cNvSpPr/>
            <p:nvPr/>
          </p:nvSpPr>
          <p:spPr>
            <a:xfrm>
              <a:off x="9316839" y="3541031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5402" y="3529121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000" y="6676037"/>
            <a:ext cx="1299781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1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ef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://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com</a:t>
            </a:r>
            <a:r>
              <a:rPr sz="4000" spc="155">
                <a:solidFill>
                  <a:srgbClr val="FFFFFF"/>
                </a:solidFill>
                <a:latin typeface="Arial MT"/>
                <a:cs typeface="Arial MT"/>
              </a:rPr>
              <a:t>"&gt;</a:t>
            </a:r>
            <a:r>
              <a:rPr sz="4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5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900" spc="-50">
                <a:solidFill>
                  <a:srgbClr val="32BD15"/>
                </a:solidFill>
                <a:latin typeface="Lucida Sans Unicode"/>
                <a:cs typeface="Lucida Sans Unicode"/>
              </a:rPr>
              <a:t>img</a:t>
            </a:r>
            <a:r>
              <a:rPr sz="3900" spc="-204">
                <a:solidFill>
                  <a:srgbClr val="32BD15"/>
                </a:solidFill>
                <a:latin typeface="Lucida Sans Unicode"/>
                <a:cs typeface="Lucida Sans Unicode"/>
              </a:rPr>
              <a:t> </a:t>
            </a:r>
            <a:r>
              <a:rPr sz="3800" spc="175">
                <a:solidFill>
                  <a:srgbClr val="32BD15"/>
                </a:solidFill>
                <a:latin typeface="Microsoft Sans Serif"/>
                <a:cs typeface="Microsoft Sans Serif"/>
              </a:rPr>
              <a:t>sr</a:t>
            </a:r>
            <a:r>
              <a:rPr sz="3900" spc="175">
                <a:solidFill>
                  <a:srgbClr val="32BD15"/>
                </a:solidFill>
                <a:latin typeface="Lucida Sans Unicode"/>
                <a:cs typeface="Lucida Sans Unicode"/>
              </a:rPr>
              <a:t>c</a:t>
            </a:r>
            <a:r>
              <a:rPr sz="4000" spc="175">
                <a:solidFill>
                  <a:srgbClr val="32BD15"/>
                </a:solidFill>
                <a:latin typeface="Arial MT"/>
                <a:cs typeface="Arial MT"/>
              </a:rPr>
              <a:t>="</a:t>
            </a:r>
            <a:r>
              <a:rPr sz="3900" spc="175">
                <a:solidFill>
                  <a:srgbClr val="32BD15"/>
                </a:solidFill>
                <a:latin typeface="Lucida Sans Unicode"/>
                <a:cs typeface="Lucida Sans Unicode"/>
              </a:rPr>
              <a:t>link</a:t>
            </a:r>
            <a:r>
              <a:rPr sz="4000" spc="175">
                <a:solidFill>
                  <a:srgbClr val="32BD15"/>
                </a:solidFill>
                <a:latin typeface="Arial MT"/>
                <a:cs typeface="Arial MT"/>
              </a:rPr>
              <a:t>"&gt;</a:t>
            </a:r>
            <a:r>
              <a:rPr sz="4000" spc="-8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4000" spc="305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900" spc="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30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1400" y="8568414"/>
            <a:ext cx="22688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0">
                <a:solidFill>
                  <a:srgbClr val="FFFFFF"/>
                </a:solidFill>
                <a:latin typeface="Lucida Sans Unicode"/>
                <a:cs typeface="Lucida Sans Unicode"/>
              </a:rPr>
              <a:t>clickable</a:t>
            </a:r>
            <a:r>
              <a:rPr sz="29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5">
                <a:solidFill>
                  <a:srgbClr val="FFFFFF"/>
                </a:solidFill>
                <a:latin typeface="Lucida Sans Unicode"/>
                <a:cs typeface="Lucida Sans Unicode"/>
              </a:rPr>
              <a:t>pic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49570" y="7629977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31"/>
                </a:moveTo>
                <a:lnTo>
                  <a:pt x="0" y="0"/>
                </a:lnTo>
              </a:path>
            </a:pathLst>
          </a:custGeom>
          <a:ln w="476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78133" y="7618066"/>
            <a:ext cx="142875" cy="95885"/>
          </a:xfrm>
          <a:custGeom>
            <a:avLst/>
            <a:gdLst/>
            <a:ahLst/>
            <a:cxnLst/>
            <a:rect l="l" t="t" r="r" b="b"/>
            <a:pathLst>
              <a:path w="142875" h="95884">
                <a:moveTo>
                  <a:pt x="0" y="95317"/>
                </a:moveTo>
                <a:lnTo>
                  <a:pt x="71437" y="0"/>
                </a:lnTo>
                <a:lnTo>
                  <a:pt x="142874" y="95317"/>
                </a:lnTo>
              </a:path>
            </a:pathLst>
          </a:custGeom>
          <a:ln w="476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250" y="986857"/>
            <a:ext cx="64890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>
                <a:solidFill>
                  <a:srgbClr val="FFA511"/>
                </a:solidFill>
              </a:rPr>
              <a:t>Re</a:t>
            </a:r>
            <a:r>
              <a:rPr sz="5100" spc="30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30">
                <a:solidFill>
                  <a:srgbClr val="FFA511"/>
                </a:solidFill>
              </a:rPr>
              <a:t>i</a:t>
            </a:r>
            <a:r>
              <a:rPr sz="5100" spc="3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30">
                <a:solidFill>
                  <a:srgbClr val="FFA511"/>
                </a:solidFill>
              </a:rPr>
              <a:t>i</a:t>
            </a:r>
            <a:r>
              <a:rPr sz="5100" spc="3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30">
                <a:solidFill>
                  <a:srgbClr val="FFA511"/>
                </a:solidFill>
              </a:rPr>
              <a:t>ing</a:t>
            </a:r>
            <a:r>
              <a:rPr sz="5200" spc="-330">
                <a:solidFill>
                  <a:srgbClr val="FFA511"/>
                </a:solidFill>
              </a:rPr>
              <a:t> </a:t>
            </a:r>
            <a:r>
              <a:rPr sz="5200" spc="-50">
                <a:solidFill>
                  <a:srgbClr val="FFA511"/>
                </a:solidFill>
              </a:rPr>
              <a:t>Image</a:t>
            </a:r>
            <a:r>
              <a:rPr sz="5200" spc="-325">
                <a:solidFill>
                  <a:srgbClr val="FFA511"/>
                </a:solidFill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27363" y="3505294"/>
            <a:ext cx="191135" cy="814705"/>
            <a:chOff x="6527363" y="3505294"/>
            <a:chExt cx="191135" cy="814705"/>
          </a:xfrm>
        </p:grpSpPr>
        <p:sp>
          <p:nvSpPr>
            <p:cNvPr id="4" name="object 4"/>
            <p:cNvSpPr/>
            <p:nvPr/>
          </p:nvSpPr>
          <p:spPr>
            <a:xfrm>
              <a:off x="6622625" y="3541029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1187" y="3529118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6253" y="7920860"/>
            <a:ext cx="16751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11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950" spc="114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11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00" spc="9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950" spc="9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2900" spc="9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9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9738" y="6850236"/>
            <a:ext cx="191135" cy="814705"/>
            <a:chOff x="6479738" y="6850236"/>
            <a:chExt cx="191135" cy="814705"/>
          </a:xfrm>
        </p:grpSpPr>
        <p:sp>
          <p:nvSpPr>
            <p:cNvPr id="8" name="object 8"/>
            <p:cNvSpPr/>
            <p:nvPr/>
          </p:nvSpPr>
          <p:spPr>
            <a:xfrm>
              <a:off x="6574999" y="6885970"/>
              <a:ext cx="0" cy="779145"/>
            </a:xfrm>
            <a:custGeom>
              <a:avLst/>
              <a:gdLst/>
              <a:ahLst/>
              <a:cxnLst/>
              <a:rect l="l" t="t" r="r" b="b"/>
              <a:pathLst>
                <a:path h="779145">
                  <a:moveTo>
                    <a:pt x="0" y="778731"/>
                  </a:moveTo>
                  <a:lnTo>
                    <a:pt x="0" y="0"/>
                  </a:lnTo>
                </a:path>
              </a:pathLst>
            </a:custGeom>
            <a:ln w="4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3562" y="6874060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0" y="95317"/>
                  </a:moveTo>
                  <a:lnTo>
                    <a:pt x="71437" y="0"/>
                  </a:lnTo>
                  <a:lnTo>
                    <a:pt x="142874" y="95317"/>
                  </a:lnTo>
                </a:path>
              </a:pathLst>
            </a:custGeom>
            <a:ln w="4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5251" y="2592488"/>
            <a:ext cx="73583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-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-5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9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75">
                <a:solidFill>
                  <a:srgbClr val="FFFFFF"/>
                </a:solidFill>
                <a:latin typeface="Microsoft Sans Serif"/>
                <a:cs typeface="Microsoft Sans Serif"/>
              </a:rPr>
              <a:t>sr</a:t>
            </a:r>
            <a:r>
              <a:rPr sz="3900" spc="17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000" spc="175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75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4000" spc="17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110">
                <a:solidFill>
                  <a:srgbClr val="32BD15"/>
                </a:solidFill>
                <a:latin typeface="Lucida Sans Unicode"/>
                <a:cs typeface="Lucida Sans Unicode"/>
              </a:rPr>
              <a:t>heigh</a:t>
            </a:r>
            <a:r>
              <a:rPr sz="3800" spc="11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4000" spc="110">
                <a:solidFill>
                  <a:srgbClr val="32BD15"/>
                </a:solidFill>
                <a:latin typeface="Arial MT"/>
                <a:cs typeface="Arial MT"/>
              </a:rPr>
              <a:t>=</a:t>
            </a:r>
            <a:r>
              <a:rPr sz="3800" spc="110">
                <a:solidFill>
                  <a:srgbClr val="32BD15"/>
                </a:solidFill>
                <a:latin typeface="Microsoft Sans Serif"/>
                <a:cs typeface="Microsoft Sans Serif"/>
              </a:rPr>
              <a:t>50</a:t>
            </a:r>
            <a:r>
              <a:rPr sz="3900" spc="110">
                <a:solidFill>
                  <a:srgbClr val="32BD15"/>
                </a:solidFill>
                <a:latin typeface="Lucida Sans Unicode"/>
                <a:cs typeface="Lucida Sans Unicode"/>
              </a:rPr>
              <a:t>p</a:t>
            </a:r>
            <a:r>
              <a:rPr sz="3800" spc="110">
                <a:solidFill>
                  <a:srgbClr val="32BD15"/>
                </a:solidFill>
                <a:latin typeface="Microsoft Sans Serif"/>
                <a:cs typeface="Microsoft Sans Serif"/>
              </a:rPr>
              <a:t>x</a:t>
            </a:r>
            <a:r>
              <a:rPr sz="3800" spc="-2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2834" y="4459053"/>
            <a:ext cx="7189470" cy="2167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47515">
              <a:lnSpc>
                <a:spcPct val="100000"/>
              </a:lnSpc>
              <a:spcBef>
                <a:spcPts val="130"/>
              </a:spcBef>
            </a:pPr>
            <a:r>
              <a:rPr sz="2900" spc="11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950" spc="114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00" spc="11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950" spc="20">
                <a:solidFill>
                  <a:srgbClr val="FFFFFF"/>
                </a:solidFill>
                <a:latin typeface="Lucida Sans Unicode"/>
                <a:cs typeface="Lucida Sans Unicode"/>
              </a:rPr>
              <a:t>heigh</a:t>
            </a:r>
            <a:r>
              <a:rPr sz="2900" spc="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4000" spc="-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-50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9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75">
                <a:solidFill>
                  <a:srgbClr val="FFFFFF"/>
                </a:solidFill>
                <a:latin typeface="Microsoft Sans Serif"/>
                <a:cs typeface="Microsoft Sans Serif"/>
              </a:rPr>
              <a:t>sr</a:t>
            </a:r>
            <a:r>
              <a:rPr sz="3900" spc="17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4000" spc="175">
                <a:solidFill>
                  <a:srgbClr val="FFFFFF"/>
                </a:solidFill>
                <a:latin typeface="Arial MT"/>
                <a:cs typeface="Arial MT"/>
              </a:rPr>
              <a:t>="</a:t>
            </a:r>
            <a:r>
              <a:rPr sz="3900" spc="175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4000" spc="175">
                <a:solidFill>
                  <a:srgbClr val="FFFFFF"/>
                </a:solidFill>
                <a:latin typeface="Arial MT"/>
                <a:cs typeface="Arial MT"/>
              </a:rPr>
              <a:t>"</a:t>
            </a:r>
            <a:r>
              <a:rPr sz="40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170">
                <a:solidFill>
                  <a:srgbClr val="32BD15"/>
                </a:solidFill>
                <a:latin typeface="Microsoft Sans Serif"/>
                <a:cs typeface="Microsoft Sans Serif"/>
              </a:rPr>
              <a:t>w</a:t>
            </a:r>
            <a:r>
              <a:rPr sz="3900" spc="170">
                <a:solidFill>
                  <a:srgbClr val="32BD15"/>
                </a:solidFill>
                <a:latin typeface="Lucida Sans Unicode"/>
                <a:cs typeface="Lucida Sans Unicode"/>
              </a:rPr>
              <a:t>id</a:t>
            </a:r>
            <a:r>
              <a:rPr sz="3800" spc="17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70">
                <a:solidFill>
                  <a:srgbClr val="32BD15"/>
                </a:solidFill>
                <a:latin typeface="Lucida Sans Unicode"/>
                <a:cs typeface="Lucida Sans Unicode"/>
              </a:rPr>
              <a:t>h</a:t>
            </a:r>
            <a:r>
              <a:rPr sz="4000" spc="170">
                <a:solidFill>
                  <a:srgbClr val="32BD15"/>
                </a:solidFill>
                <a:latin typeface="Arial MT"/>
                <a:cs typeface="Arial MT"/>
              </a:rPr>
              <a:t>=</a:t>
            </a:r>
            <a:r>
              <a:rPr sz="3800" spc="170">
                <a:solidFill>
                  <a:srgbClr val="32BD15"/>
                </a:solidFill>
                <a:latin typeface="Microsoft Sans Serif"/>
                <a:cs typeface="Microsoft Sans Serif"/>
              </a:rPr>
              <a:t>50</a:t>
            </a:r>
            <a:r>
              <a:rPr sz="3900" spc="170">
                <a:solidFill>
                  <a:srgbClr val="32BD15"/>
                </a:solidFill>
                <a:latin typeface="Lucida Sans Unicode"/>
                <a:cs typeface="Lucida Sans Unicode"/>
              </a:rPr>
              <a:t>p</a:t>
            </a:r>
            <a:r>
              <a:rPr sz="3800" spc="170">
                <a:solidFill>
                  <a:srgbClr val="32BD15"/>
                </a:solidFill>
                <a:latin typeface="Microsoft Sans Serif"/>
                <a:cs typeface="Microsoft Sans Serif"/>
              </a:rPr>
              <a:t>x</a:t>
            </a:r>
            <a:r>
              <a:rPr sz="38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000" spc="2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57"/>
            <a:ext cx="235966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">
                <a:solidFill>
                  <a:srgbClr val="FFA511"/>
                </a:solidFill>
              </a:rPr>
              <a:t>Di</a:t>
            </a:r>
            <a:r>
              <a:rPr sz="5100" spc="25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100" spc="-9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094" y="2205405"/>
            <a:ext cx="11436350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25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800" spc="2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aine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0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</a:pPr>
            <a:r>
              <a:rPr sz="3900" spc="80">
                <a:solidFill>
                  <a:srgbClr val="17D9FF"/>
                </a:solidFill>
                <a:latin typeface="Lucida Sans Unicode"/>
                <a:cs typeface="Lucida Sans Unicode"/>
              </a:rPr>
              <a:t>Block</a:t>
            </a:r>
            <a:r>
              <a:rPr sz="3900" spc="-240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ake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8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8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800" spc="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4000" spc="8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940085"/>
            <a:ext cx="2874010" cy="731202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5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3250" spc="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5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55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3450" spc="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3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3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icle</a:t>
            </a:r>
            <a:r>
              <a:rPr sz="3450" spc="13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blockq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-7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4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5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3250" spc="5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50" spc="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0">
                <a:solidFill>
                  <a:srgbClr val="FFFFFF"/>
                </a:solidFill>
                <a:latin typeface="Lucida Sans Unicode"/>
                <a:cs typeface="Lucida Sans Unicode"/>
              </a:rPr>
              <a:t>dd</a:t>
            </a:r>
            <a:r>
              <a:rPr sz="3450" spc="5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450" spc="7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>
                <a:solidFill>
                  <a:srgbClr val="FFFFFF"/>
                </a:solidFill>
                <a:latin typeface="Lucida Sans Unicode"/>
                <a:cs typeface="Lucida Sans Unicode"/>
              </a:rPr>
              <a:t>dl</a:t>
            </a:r>
            <a:r>
              <a:rPr sz="3450" spc="7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7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185" y="967759"/>
            <a:ext cx="43827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>
                <a:solidFill>
                  <a:srgbClr val="FFA511"/>
                </a:solidFill>
              </a:rPr>
              <a:t>Li</a:t>
            </a:r>
            <a:r>
              <a:rPr sz="5100" spc="16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3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25">
                <a:solidFill>
                  <a:srgbClr val="FFA511"/>
                </a:solidFill>
              </a:rPr>
              <a:t>Di</a:t>
            </a:r>
            <a:r>
              <a:rPr sz="5100" spc="25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100" spc="-3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25">
                <a:solidFill>
                  <a:srgbClr val="FFA511"/>
                </a:solidFill>
              </a:rPr>
              <a:t>Tag</a:t>
            </a:r>
            <a:r>
              <a:rPr sz="5100" spc="-12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4888" y="1742215"/>
            <a:ext cx="260477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field</a:t>
            </a:r>
            <a:r>
              <a:rPr sz="3250" spc="6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6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figcap</a:t>
            </a:r>
            <a:r>
              <a:rPr sz="3250" spc="4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>
                <a:solidFill>
                  <a:srgbClr val="FFFFFF"/>
                </a:solidFill>
                <a:latin typeface="Lucida Sans Unicode"/>
                <a:cs typeface="Lucida Sans Unicode"/>
              </a:rPr>
              <a:t>fig</a:t>
            </a:r>
            <a:r>
              <a:rPr sz="3250" spc="75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35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7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14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14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250" spc="11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14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1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14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8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3450" spc="165">
                <a:solidFill>
                  <a:srgbClr val="FFFFFF"/>
                </a:solidFill>
                <a:latin typeface="Arial MT"/>
                <a:cs typeface="Arial MT"/>
              </a:rPr>
              <a:t>&gt;-&lt;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50" spc="16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5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250" spc="7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7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6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6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4833" y="1742215"/>
            <a:ext cx="2246630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na</a:t>
            </a:r>
            <a:r>
              <a:rPr sz="3250" spc="8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6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250" spc="-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4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3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-45">
                <a:solidFill>
                  <a:srgbClr val="FFFFFF"/>
                </a:solidFill>
                <a:latin typeface="Lucida Sans Unicode"/>
                <a:cs typeface="Lucida Sans Unicode"/>
              </a:rPr>
              <a:t>ip</a:t>
            </a:r>
            <a:r>
              <a:rPr sz="3250" spc="4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7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7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7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2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6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ec</a:t>
            </a:r>
            <a:r>
              <a:rPr sz="3250" spc="6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450" spc="10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40">
                <a:solidFill>
                  <a:srgbClr val="FFFFFF"/>
                </a:solidFill>
                <a:latin typeface="Lucida Sans Unicode"/>
                <a:cs typeface="Lucida Sans Unicode"/>
              </a:rPr>
              <a:t>foo</a:t>
            </a:r>
            <a:r>
              <a:rPr sz="3250" spc="1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4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5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5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4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4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3450" spc="4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198" y="986863"/>
            <a:ext cx="291211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45">
                <a:solidFill>
                  <a:srgbClr val="FFA511"/>
                </a:solidFill>
              </a:rPr>
              <a:t>Span</a:t>
            </a:r>
            <a:r>
              <a:rPr sz="5200" spc="-380">
                <a:solidFill>
                  <a:srgbClr val="FFA511"/>
                </a:solidFill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119711" y="2205411"/>
            <a:ext cx="12941935" cy="1897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Span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15">
                <a:solidFill>
                  <a:srgbClr val="FFFFFF"/>
                </a:solidFill>
                <a:latin typeface="Lucida Sans Unicode"/>
                <a:cs typeface="Lucida Sans Unicode"/>
              </a:rPr>
              <a:t>al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85">
                <a:solidFill>
                  <a:srgbClr val="FFFFFF"/>
                </a:solidFill>
                <a:latin typeface="Lucida Sans Unicode"/>
                <a:cs typeface="Lucida Sans Unicode"/>
              </a:rPr>
              <a:t>aine</a:t>
            </a:r>
            <a:r>
              <a:rPr sz="3800" spc="8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0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6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spc="15">
                <a:solidFill>
                  <a:srgbClr val="17D9FF"/>
                </a:solidFill>
                <a:latin typeface="Lucida Sans Unicode"/>
                <a:cs typeface="Lucida Sans Unicode"/>
              </a:rPr>
              <a:t>Inline</a:t>
            </a:r>
            <a:r>
              <a:rPr sz="3900" spc="-229">
                <a:solidFill>
                  <a:srgbClr val="17D9FF"/>
                </a:solidFill>
                <a:latin typeface="Lucida Sans Unicode"/>
                <a:cs typeface="Lucida Sans Unicode"/>
              </a:rPr>
              <a:t> 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Elemen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55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ake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15">
                <a:solidFill>
                  <a:srgbClr val="FFFFFF"/>
                </a:solidFill>
                <a:latin typeface="Microsoft Sans Serif"/>
                <a:cs typeface="Microsoft Sans Serif"/>
              </a:rPr>
              <a:t>z</a:t>
            </a:r>
            <a:r>
              <a:rPr sz="3900" spc="-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4000" spc="-1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128" y="967765"/>
            <a:ext cx="4935220" cy="8256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>
                <a:solidFill>
                  <a:srgbClr val="FFA511"/>
                </a:solidFill>
                <a:latin typeface="Lucida Sans Unicode"/>
                <a:cs typeface="Lucida Sans Unicode"/>
              </a:rPr>
              <a:t>Li</a:t>
            </a:r>
            <a:r>
              <a:rPr sz="5100" spc="16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3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45">
                <a:solidFill>
                  <a:srgbClr val="FFA511"/>
                </a:solidFill>
                <a:latin typeface="Lucida Sans Unicode"/>
                <a:cs typeface="Lucida Sans Unicode"/>
              </a:rPr>
              <a:t>Span</a:t>
            </a:r>
            <a:r>
              <a:rPr sz="5200" spc="-32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-125">
                <a:solidFill>
                  <a:srgbClr val="FFA511"/>
                </a:solidFill>
                <a:latin typeface="Lucida Sans Unicode"/>
                <a:cs typeface="Lucida Sans Unicode"/>
              </a:rPr>
              <a:t>Tag</a:t>
            </a:r>
            <a:r>
              <a:rPr sz="5100" spc="-12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  <a:p>
            <a:pPr marL="141605">
              <a:lnSpc>
                <a:spcPct val="100000"/>
              </a:lnSpc>
              <a:spcBef>
                <a:spcPts val="3229"/>
              </a:spcBef>
            </a:pPr>
            <a:r>
              <a:rPr sz="3450" spc="11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50" spc="11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0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00">
                <a:solidFill>
                  <a:srgbClr val="FFFFFF"/>
                </a:solidFill>
                <a:latin typeface="Lucida Sans Unicode"/>
                <a:cs typeface="Lucida Sans Unicode"/>
              </a:rPr>
              <a:t>abb</a:t>
            </a:r>
            <a:r>
              <a:rPr sz="3250" spc="1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250" spc="8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250" spc="8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9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9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50" spc="9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30">
                <a:solidFill>
                  <a:srgbClr val="FFFFFF"/>
                </a:solidFill>
                <a:latin typeface="Lucida Sans Unicode"/>
                <a:cs typeface="Lucida Sans Unicode"/>
              </a:rPr>
              <a:t>bdo</a:t>
            </a: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>
                <a:solidFill>
                  <a:srgbClr val="FFFFFF"/>
                </a:solidFill>
                <a:latin typeface="Lucida Sans Unicode"/>
                <a:cs typeface="Lucida Sans Unicode"/>
              </a:rPr>
              <a:t>big</a:t>
            </a:r>
            <a:r>
              <a:rPr sz="345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5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5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utt</a:t>
            </a:r>
            <a:r>
              <a:rPr sz="3350" spc="15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235"/>
              </a:spcBef>
            </a:pPr>
            <a:r>
              <a:rPr sz="3450" spc="12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5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50" spc="12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>
                <a:latin typeface="Arial MT"/>
                <a:cs typeface="Arial MT"/>
              </a:rPr>
              <a:t>&lt;</a:t>
            </a:r>
            <a:r>
              <a:rPr spc="-20"/>
              <a:t>code</a:t>
            </a:r>
            <a:r>
              <a:rPr sz="3450" spc="155"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504" y="903670"/>
            <a:ext cx="1844039" cy="8121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0">
                <a:solidFill>
                  <a:srgbClr val="FFFFFF"/>
                </a:solidFill>
                <a:latin typeface="Lucida Sans Unicode"/>
                <a:cs typeface="Lucida Sans Unicode"/>
              </a:rPr>
              <a:t>dfn</a:t>
            </a:r>
            <a:r>
              <a:rPr sz="3450" spc="4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em</a:t>
            </a: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50" spc="9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-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5">
                <a:solidFill>
                  <a:srgbClr val="FFFFFF"/>
                </a:solidFill>
                <a:latin typeface="Lucida Sans Unicode"/>
                <a:cs typeface="Lucida Sans Unicode"/>
              </a:rPr>
              <a:t>img</a:t>
            </a:r>
            <a:r>
              <a:rPr sz="3450" spc="-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2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2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450" spc="12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5">
                <a:solidFill>
                  <a:srgbClr val="FFFFFF"/>
                </a:solidFill>
                <a:latin typeface="Lucida Sans Unicode"/>
                <a:cs typeface="Lucida Sans Unicode"/>
              </a:rPr>
              <a:t>kbd</a:t>
            </a:r>
            <a:r>
              <a:rPr sz="3450" spc="4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5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5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5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40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r>
              <a:rPr sz="3450" spc="4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30">
                <a:solidFill>
                  <a:srgbClr val="FFFFFF"/>
                </a:solidFill>
                <a:latin typeface="Lucida Sans Unicode"/>
                <a:cs typeface="Lucida Sans Unicode"/>
              </a:rPr>
              <a:t>objec</a:t>
            </a:r>
            <a:r>
              <a:rPr sz="3250" spc="4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9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290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450" spc="29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3504" y="9283407"/>
            <a:ext cx="12198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3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3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638" y="246481"/>
            <a:ext cx="2276475" cy="9740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19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19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9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350" spc="19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9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450" spc="19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0">
                <a:solidFill>
                  <a:srgbClr val="FFFFFF"/>
                </a:solidFill>
                <a:latin typeface="Lucida Sans Unicode"/>
                <a:cs typeface="Lucida Sans Unicode"/>
              </a:rPr>
              <a:t>amp</a:t>
            </a:r>
            <a:r>
              <a:rPr sz="3450" spc="3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2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2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25">
                <a:solidFill>
                  <a:srgbClr val="FFFFFF"/>
                </a:solidFill>
                <a:latin typeface="Lucida Sans Unicode"/>
                <a:cs typeface="Lucida Sans Unicode"/>
              </a:rPr>
              <a:t>ip</a:t>
            </a:r>
            <a:r>
              <a:rPr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2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4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4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45">
                <a:solidFill>
                  <a:srgbClr val="FFFFFF"/>
                </a:solidFill>
                <a:latin typeface="Lucida Sans Unicode"/>
                <a:cs typeface="Lucida Sans Unicode"/>
              </a:rPr>
              <a:t>mall</a:t>
            </a:r>
            <a:r>
              <a:rPr sz="3450" spc="4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pan</a:t>
            </a:r>
            <a:r>
              <a:rPr sz="3450" spc="3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85">
                <a:solidFill>
                  <a:srgbClr val="FFFFFF"/>
                </a:solidFill>
                <a:latin typeface="Microsoft Sans Serif"/>
                <a:cs typeface="Microsoft Sans Serif"/>
              </a:rPr>
              <a:t>str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ong</a:t>
            </a:r>
            <a:r>
              <a:rPr sz="3450" spc="8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95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350" spc="9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50" spc="9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9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95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350" spc="9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50" spc="9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7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xt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450" spc="17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10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5">
                <a:solidFill>
                  <a:srgbClr val="FFFFFF"/>
                </a:solidFill>
                <a:latin typeface="Lucida Sans Unicode"/>
                <a:cs typeface="Lucida Sans Unicode"/>
              </a:rPr>
              <a:t>ime</a:t>
            </a:r>
            <a:r>
              <a:rPr sz="3450" spc="10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083" y="986863"/>
            <a:ext cx="40074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60">
                <a:solidFill>
                  <a:srgbClr val="FFA511"/>
                </a:solidFill>
              </a:rPr>
              <a:t>Li</a:t>
            </a:r>
            <a:r>
              <a:rPr sz="5100" spc="160">
                <a:solidFill>
                  <a:srgbClr val="FFA511"/>
                </a:solidFill>
                <a:latin typeface="Microsoft Sans Serif"/>
                <a:cs typeface="Microsoft Sans Serif"/>
              </a:rPr>
              <a:t>st</a:t>
            </a:r>
            <a:r>
              <a:rPr sz="5100" spc="-5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>
                <a:solidFill>
                  <a:srgbClr val="FFA511"/>
                </a:solidFill>
              </a:rPr>
              <a:t>in</a:t>
            </a:r>
            <a:r>
              <a:rPr sz="5200" spc="-340">
                <a:solidFill>
                  <a:srgbClr val="FFA511"/>
                </a:solidFill>
              </a:rPr>
              <a:t> </a:t>
            </a:r>
            <a:r>
              <a:rPr sz="5200" spc="185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726" y="2191080"/>
            <a:ext cx="104190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95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800" spc="95">
                <a:solidFill>
                  <a:srgbClr val="FFFFFF"/>
                </a:solidFill>
                <a:latin typeface="Microsoft Sans Serif"/>
                <a:cs typeface="Microsoft Sans Serif"/>
              </a:rPr>
              <a:t>sts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ep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eal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14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800" spc="114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13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5130" y="3089171"/>
            <a:ext cx="1031240" cy="1031240"/>
            <a:chOff x="2775130" y="3089171"/>
            <a:chExt cx="1031240" cy="1031240"/>
          </a:xfrm>
        </p:grpSpPr>
        <p:sp>
          <p:nvSpPr>
            <p:cNvPr id="5" name="object 5"/>
            <p:cNvSpPr/>
            <p:nvPr/>
          </p:nvSpPr>
          <p:spPr>
            <a:xfrm>
              <a:off x="2807287" y="3112984"/>
              <a:ext cx="975360" cy="975360"/>
            </a:xfrm>
            <a:custGeom>
              <a:avLst/>
              <a:gdLst/>
              <a:ahLst/>
              <a:cxnLst/>
              <a:rect l="l" t="t" r="r" b="b"/>
              <a:pathLst>
                <a:path w="975360" h="975360">
                  <a:moveTo>
                    <a:pt x="975079" y="0"/>
                  </a:moveTo>
                  <a:lnTo>
                    <a:pt x="0" y="975079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893" y="3978800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17664" y="101027"/>
                  </a:moveTo>
                  <a:lnTo>
                    <a:pt x="0" y="117664"/>
                  </a:lnTo>
                  <a:lnTo>
                    <a:pt x="16636" y="0"/>
                  </a:lnTo>
                </a:path>
              </a:pathLst>
            </a:custGeom>
            <a:ln w="47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44857" y="3089159"/>
            <a:ext cx="886460" cy="1047750"/>
            <a:chOff x="7044857" y="3089159"/>
            <a:chExt cx="886460" cy="1047750"/>
          </a:xfrm>
        </p:grpSpPr>
        <p:sp>
          <p:nvSpPr>
            <p:cNvPr id="8" name="object 8"/>
            <p:cNvSpPr/>
            <p:nvPr/>
          </p:nvSpPr>
          <p:spPr>
            <a:xfrm>
              <a:off x="7068670" y="3112972"/>
              <a:ext cx="831215" cy="991235"/>
            </a:xfrm>
            <a:custGeom>
              <a:avLst/>
              <a:gdLst/>
              <a:ahLst/>
              <a:cxnLst/>
              <a:rect l="l" t="t" r="r" b="b"/>
              <a:pathLst>
                <a:path w="831215" h="991235">
                  <a:moveTo>
                    <a:pt x="0" y="0"/>
                  </a:moveTo>
                  <a:lnTo>
                    <a:pt x="830772" y="991020"/>
                  </a:lnTo>
                </a:path>
              </a:pathLst>
            </a:custGeom>
            <a:ln w="47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1248" y="3994337"/>
              <a:ext cx="116205" cy="119380"/>
            </a:xfrm>
            <a:custGeom>
              <a:avLst/>
              <a:gdLst/>
              <a:ahLst/>
              <a:cxnLst/>
              <a:rect l="l" t="t" r="r" b="b"/>
              <a:pathLst>
                <a:path w="116204" h="119379">
                  <a:moveTo>
                    <a:pt x="109491" y="0"/>
                  </a:moveTo>
                  <a:lnTo>
                    <a:pt x="115829" y="118759"/>
                  </a:lnTo>
                  <a:lnTo>
                    <a:pt x="0" y="91786"/>
                  </a:lnTo>
                </a:path>
              </a:pathLst>
            </a:custGeom>
            <a:ln w="4758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0541" y="4334922"/>
            <a:ext cx="251587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95">
                <a:solidFill>
                  <a:srgbClr val="17D9FF"/>
                </a:solidFill>
                <a:latin typeface="Microsoft Sans Serif"/>
                <a:cs typeface="Microsoft Sans Serif"/>
              </a:rPr>
              <a:t>u</a:t>
            </a:r>
            <a:r>
              <a:rPr sz="3900" spc="95">
                <a:solidFill>
                  <a:srgbClr val="17D9FF"/>
                </a:solidFill>
                <a:latin typeface="Lucida Sans Unicode"/>
                <a:cs typeface="Lucida Sans Unicode"/>
              </a:rPr>
              <a:t>no</a:t>
            </a:r>
            <a:r>
              <a:rPr sz="3800" spc="95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95">
                <a:solidFill>
                  <a:srgbClr val="17D9FF"/>
                </a:solidFill>
                <a:latin typeface="Lucida Sans Unicode"/>
                <a:cs typeface="Lucida Sans Unicode"/>
              </a:rPr>
              <a:t>de</a:t>
            </a:r>
            <a:r>
              <a:rPr sz="3800" spc="95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95">
                <a:solidFill>
                  <a:srgbClr val="17D9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4066" y="4334922"/>
            <a:ext cx="191008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85">
                <a:solidFill>
                  <a:srgbClr val="17D9FF"/>
                </a:solidFill>
                <a:latin typeface="Lucida Sans Unicode"/>
                <a:cs typeface="Lucida Sans Unicode"/>
              </a:rPr>
              <a:t>o</a:t>
            </a:r>
            <a:r>
              <a:rPr sz="3800" spc="405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-20">
                <a:solidFill>
                  <a:srgbClr val="17D9FF"/>
                </a:solidFill>
                <a:latin typeface="Lucida Sans Unicode"/>
                <a:cs typeface="Lucida Sans Unicode"/>
              </a:rPr>
              <a:t>de</a:t>
            </a:r>
            <a:r>
              <a:rPr sz="3800" spc="405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900" spc="-20">
                <a:solidFill>
                  <a:srgbClr val="17D9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896" y="5418621"/>
            <a:ext cx="966469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322" y="8180871"/>
            <a:ext cx="11747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1382" y="6262262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5">
                <a:solidFill>
                  <a:srgbClr val="FFFFFF"/>
                </a:solidFill>
                <a:latin typeface="Lucida Sans Unicode"/>
                <a:cs typeface="Lucida Sans Unicode"/>
              </a:rPr>
              <a:t>Apple</a:t>
            </a:r>
            <a:r>
              <a:rPr sz="3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096" y="7187545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Mango</a:t>
            </a:r>
            <a:r>
              <a:rPr sz="3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2244" y="5418621"/>
            <a:ext cx="95758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-2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0670" y="8180871"/>
            <a:ext cx="116649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-20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0263" y="6262262"/>
            <a:ext cx="324040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5">
                <a:solidFill>
                  <a:srgbClr val="FFFFFF"/>
                </a:solidFill>
                <a:latin typeface="Lucida Sans Unicode"/>
                <a:cs typeface="Lucida Sans Unicode"/>
              </a:rPr>
              <a:t>Apple</a:t>
            </a:r>
            <a:r>
              <a:rPr sz="3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3977" y="7187545"/>
            <a:ext cx="343535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8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345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Mango</a:t>
            </a:r>
            <a:r>
              <a:rPr sz="3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&lt;/</a:t>
            </a:r>
            <a:r>
              <a:rPr sz="3350" spc="20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3450" spc="20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0">
                <a:solidFill>
                  <a:srgbClr val="FFA511"/>
                </a:solidFill>
              </a:rPr>
              <a:t>Table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4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>
                <a:solidFill>
                  <a:srgbClr val="FFA511"/>
                </a:solidFill>
              </a:rPr>
              <a:t>in</a:t>
            </a:r>
            <a:r>
              <a:rPr sz="5200" spc="-335">
                <a:solidFill>
                  <a:srgbClr val="FFA511"/>
                </a:solidFill>
              </a:rPr>
              <a:t> </a:t>
            </a:r>
            <a:r>
              <a:rPr sz="5200" spc="185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016" y="2191080"/>
            <a:ext cx="1137285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1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900" spc="1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ep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eal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4000" spc="13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212" y="3313170"/>
            <a:ext cx="50825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endParaRPr sz="32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445" y="2929899"/>
            <a:ext cx="1171575" cy="188722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620"/>
              </a:spcBef>
            </a:pPr>
            <a:r>
              <a:rPr sz="4000" spc="32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320">
                <a:solidFill>
                  <a:srgbClr val="17D9FF"/>
                </a:solidFill>
                <a:latin typeface="Microsoft Sans Serif"/>
                <a:cs typeface="Microsoft Sans Serif"/>
              </a:rPr>
              <a:t>tr</a:t>
            </a:r>
            <a:r>
              <a:rPr sz="4000" spc="32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4000" spc="20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49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-55">
                <a:solidFill>
                  <a:srgbClr val="17D9FF"/>
                </a:solidFill>
                <a:latin typeface="Lucida Sans Unicode"/>
                <a:cs typeface="Lucida Sans Unicode"/>
              </a:rPr>
              <a:t>d</a:t>
            </a:r>
            <a:r>
              <a:rPr sz="4000" spc="20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743" y="5236116"/>
            <a:ext cx="11709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0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49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-25">
                <a:solidFill>
                  <a:srgbClr val="17D9FF"/>
                </a:solidFill>
                <a:latin typeface="Lucida Sans Unicode"/>
                <a:cs typeface="Lucida Sans Unicode"/>
              </a:rPr>
              <a:t>h</a:t>
            </a:r>
            <a:r>
              <a:rPr sz="4000" spc="20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7851" y="4288530"/>
            <a:ext cx="522541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250" spc="1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306" y="5346996"/>
            <a:ext cx="573913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4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4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pla</a:t>
            </a:r>
            <a:r>
              <a:rPr sz="3250" spc="1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0">
                <a:solidFill>
                  <a:srgbClr val="FFFFFF"/>
                </a:solidFill>
                <a:latin typeface="Lucida Sans Unicode"/>
                <a:cs typeface="Lucida Sans Unicode"/>
              </a:rPr>
              <a:t>heade</a:t>
            </a:r>
            <a:r>
              <a:rPr sz="3250" spc="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3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95" y="986860"/>
            <a:ext cx="494538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10">
                <a:solidFill>
                  <a:srgbClr val="FFA511"/>
                </a:solidFill>
                <a:latin typeface="Microsoft Sans Serif"/>
                <a:cs typeface="Microsoft Sans Serif"/>
              </a:rPr>
              <a:t>Fi</a:t>
            </a:r>
            <a:r>
              <a:rPr sz="5100" spc="310">
                <a:solidFill>
                  <a:srgbClr val="FFA511"/>
                </a:solidFill>
                <a:latin typeface="Microsoft Sans Serif"/>
                <a:cs typeface="Microsoft Sans Serif"/>
              </a:rPr>
              <a:t>rst</a:t>
            </a:r>
            <a:r>
              <a:rPr sz="5100" spc="-5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15">
                <a:solidFill>
                  <a:srgbClr val="FFA511"/>
                </a:solidFill>
                <a:latin typeface="Microsoft Sans Serif"/>
                <a:cs typeface="Microsoft Sans Serif"/>
              </a:rPr>
              <a:t>File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420" y="2051477"/>
            <a:ext cx="9620250" cy="210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240">
                <a:solidFill>
                  <a:srgbClr val="FFFFFF"/>
                </a:solidFill>
                <a:latin typeface="Microsoft Sans Serif"/>
                <a:cs typeface="Microsoft Sans Serif"/>
              </a:rPr>
              <a:t>inde</a:t>
            </a:r>
            <a:r>
              <a:rPr sz="3800" spc="24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4000" spc="24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900" spc="24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 marL="32384">
              <a:lnSpc>
                <a:spcPct val="100000"/>
              </a:lnSpc>
              <a:spcBef>
                <a:spcPts val="2785"/>
              </a:spcBef>
            </a:pPr>
            <a:r>
              <a:rPr sz="3350" spc="28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4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defa</a:t>
            </a:r>
            <a:r>
              <a:rPr sz="3250" spc="19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3250" spc="19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>
                <a:solidFill>
                  <a:srgbClr val="FFFFFF"/>
                </a:solidFill>
                <a:latin typeface="Microsoft Sans Serif"/>
                <a:cs typeface="Microsoft Sans Serif"/>
              </a:rPr>
              <a:t>name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5">
                <a:solidFill>
                  <a:srgbClr val="FFFFFF"/>
                </a:solidFill>
                <a:latin typeface="Microsoft Sans Serif"/>
                <a:cs typeface="Microsoft Sans Serif"/>
              </a:rPr>
              <a:t>fo</a:t>
            </a:r>
            <a:r>
              <a:rPr sz="3250" spc="2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155">
                <a:solidFill>
                  <a:srgbClr val="FFFFFF"/>
                </a:solidFill>
                <a:latin typeface="Microsoft Sans Serif"/>
                <a:cs typeface="Microsoft Sans Serif"/>
              </a:rPr>
              <a:t>eb</a:t>
            </a:r>
            <a:r>
              <a:rPr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5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5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3250" spc="15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95">
                <a:solidFill>
                  <a:srgbClr val="17D9FF"/>
                </a:solidFill>
                <a:latin typeface="Microsoft Sans Serif"/>
                <a:cs typeface="Microsoft Sans Serif"/>
              </a:rPr>
              <a:t>homepage</a:t>
            </a:r>
            <a:endParaRPr sz="3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7483" y="735342"/>
            <a:ext cx="6078855" cy="2284730"/>
          </a:xfrm>
          <a:custGeom>
            <a:avLst/>
            <a:gdLst/>
            <a:ahLst/>
            <a:cxnLst/>
            <a:rect l="l" t="t" r="r" b="b"/>
            <a:pathLst>
              <a:path w="6078855" h="2284730">
                <a:moveTo>
                  <a:pt x="3038462" y="0"/>
                </a:moveTo>
                <a:lnTo>
                  <a:pt x="2941675" y="0"/>
                </a:lnTo>
                <a:lnTo>
                  <a:pt x="2941675" y="95338"/>
                </a:lnTo>
                <a:lnTo>
                  <a:pt x="2941675" y="1046060"/>
                </a:lnTo>
                <a:lnTo>
                  <a:pt x="2941675" y="1237043"/>
                </a:lnTo>
                <a:lnTo>
                  <a:pt x="2941675" y="2187778"/>
                </a:lnTo>
                <a:lnTo>
                  <a:pt x="94767" y="2187778"/>
                </a:lnTo>
                <a:lnTo>
                  <a:pt x="94767" y="1237043"/>
                </a:lnTo>
                <a:lnTo>
                  <a:pt x="2941675" y="1237043"/>
                </a:lnTo>
                <a:lnTo>
                  <a:pt x="2941675" y="1046060"/>
                </a:lnTo>
                <a:lnTo>
                  <a:pt x="94767" y="1046060"/>
                </a:lnTo>
                <a:lnTo>
                  <a:pt x="94767" y="95338"/>
                </a:lnTo>
                <a:lnTo>
                  <a:pt x="2941675" y="95338"/>
                </a:lnTo>
                <a:lnTo>
                  <a:pt x="2941675" y="0"/>
                </a:lnTo>
                <a:lnTo>
                  <a:pt x="0" y="0"/>
                </a:lnTo>
                <a:lnTo>
                  <a:pt x="0" y="95338"/>
                </a:lnTo>
                <a:lnTo>
                  <a:pt x="0" y="1046060"/>
                </a:lnTo>
                <a:lnTo>
                  <a:pt x="0" y="2284374"/>
                </a:lnTo>
                <a:lnTo>
                  <a:pt x="3038462" y="2284374"/>
                </a:lnTo>
                <a:lnTo>
                  <a:pt x="3038462" y="94919"/>
                </a:lnTo>
                <a:lnTo>
                  <a:pt x="3038462" y="0"/>
                </a:lnTo>
                <a:close/>
              </a:path>
              <a:path w="6078855" h="2284730">
                <a:moveTo>
                  <a:pt x="6078410" y="0"/>
                </a:moveTo>
                <a:lnTo>
                  <a:pt x="5981636" y="0"/>
                </a:lnTo>
                <a:lnTo>
                  <a:pt x="5981636" y="95338"/>
                </a:lnTo>
                <a:lnTo>
                  <a:pt x="5981636" y="1046060"/>
                </a:lnTo>
                <a:lnTo>
                  <a:pt x="5981636" y="1237043"/>
                </a:lnTo>
                <a:lnTo>
                  <a:pt x="5981636" y="2187778"/>
                </a:lnTo>
                <a:lnTo>
                  <a:pt x="3134728" y="2187778"/>
                </a:lnTo>
                <a:lnTo>
                  <a:pt x="3134728" y="1237043"/>
                </a:lnTo>
                <a:lnTo>
                  <a:pt x="5981636" y="1237043"/>
                </a:lnTo>
                <a:lnTo>
                  <a:pt x="5981636" y="1046060"/>
                </a:lnTo>
                <a:lnTo>
                  <a:pt x="3134728" y="1046060"/>
                </a:lnTo>
                <a:lnTo>
                  <a:pt x="3134728" y="95338"/>
                </a:lnTo>
                <a:lnTo>
                  <a:pt x="5981636" y="95338"/>
                </a:lnTo>
                <a:lnTo>
                  <a:pt x="5981636" y="0"/>
                </a:lnTo>
                <a:lnTo>
                  <a:pt x="3039961" y="0"/>
                </a:lnTo>
                <a:lnTo>
                  <a:pt x="3039961" y="95338"/>
                </a:lnTo>
                <a:lnTo>
                  <a:pt x="3039961" y="1046060"/>
                </a:lnTo>
                <a:lnTo>
                  <a:pt x="3039961" y="2284374"/>
                </a:lnTo>
                <a:lnTo>
                  <a:pt x="6078410" y="2284374"/>
                </a:lnTo>
                <a:lnTo>
                  <a:pt x="6078410" y="94919"/>
                </a:lnTo>
                <a:lnTo>
                  <a:pt x="6078410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488" y="986863"/>
            <a:ext cx="49472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0">
                <a:solidFill>
                  <a:srgbClr val="FFA511"/>
                </a:solidFill>
                <a:latin typeface="Lucida Sans Unicode"/>
                <a:cs typeface="Lucida Sans Unicode"/>
              </a:rPr>
              <a:t>Table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4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>
                <a:solidFill>
                  <a:srgbClr val="FFA511"/>
                </a:solidFill>
                <a:latin typeface="Lucida Sans Unicode"/>
                <a:cs typeface="Lucida Sans Unicode"/>
              </a:rPr>
              <a:t>in</a:t>
            </a:r>
            <a:r>
              <a:rPr sz="5200" spc="-335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185">
                <a:solidFill>
                  <a:srgbClr val="FFA511"/>
                </a:solidFill>
                <a:latin typeface="Lucida Sans Unicode"/>
                <a:cs typeface="Lucida Sans Unicode"/>
              </a:rPr>
              <a:t>HTML</a:t>
            </a:r>
            <a:endParaRPr sz="5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679" y="8673040"/>
            <a:ext cx="182054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42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250" spc="42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5">
                <a:solidFill>
                  <a:srgbClr val="17D9FF"/>
                </a:solidFill>
                <a:latin typeface="Lucida Sans Unicode"/>
                <a:cs typeface="Lucida Sans Unicode"/>
              </a:rPr>
              <a:t>able</a:t>
            </a:r>
            <a:r>
              <a:rPr sz="3450" spc="155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880" y="2297172"/>
            <a:ext cx="6144895" cy="61080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3450" spc="105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250" spc="105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05">
                <a:solidFill>
                  <a:srgbClr val="17D9FF"/>
                </a:solidFill>
                <a:latin typeface="Lucida Sans Unicode"/>
                <a:cs typeface="Lucida Sans Unicode"/>
              </a:rPr>
              <a:t>able</a:t>
            </a:r>
            <a:r>
              <a:rPr sz="3450" spc="105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02690">
              <a:lnSpc>
                <a:spcPct val="100000"/>
              </a:lnSpc>
              <a:spcBef>
                <a:spcPts val="1215"/>
              </a:spcBef>
            </a:pPr>
            <a:r>
              <a:rPr sz="3450" spc="27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250" spc="27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27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946910">
              <a:lnSpc>
                <a:spcPct val="100000"/>
              </a:lnSpc>
              <a:spcBef>
                <a:spcPts val="1415"/>
              </a:spcBef>
            </a:pPr>
            <a:r>
              <a:rPr sz="3450" spc="175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2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1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959610">
              <a:lnSpc>
                <a:spcPct val="100000"/>
              </a:lnSpc>
              <a:spcBef>
                <a:spcPts val="1540"/>
              </a:spcBef>
            </a:pPr>
            <a:r>
              <a:rPr sz="3450" spc="175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1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25">
                <a:solidFill>
                  <a:srgbClr val="FFFFFF"/>
                </a:solidFill>
                <a:latin typeface="Lucida Sans Unicode"/>
                <a:cs typeface="Lucida Sans Unicode"/>
              </a:rPr>
              <a:t>Roll</a:t>
            </a:r>
            <a:r>
              <a:rPr sz="3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3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216025">
              <a:lnSpc>
                <a:spcPct val="100000"/>
              </a:lnSpc>
              <a:spcBef>
                <a:spcPts val="145"/>
              </a:spcBef>
            </a:pPr>
            <a:r>
              <a:rPr sz="3450" spc="355">
                <a:solidFill>
                  <a:srgbClr val="32BD15"/>
                </a:solidFill>
                <a:latin typeface="Arial MT"/>
                <a:cs typeface="Arial MT"/>
              </a:rPr>
              <a:t>&lt;/</a:t>
            </a:r>
            <a:r>
              <a:rPr sz="3250" spc="355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355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320165">
              <a:lnSpc>
                <a:spcPct val="100000"/>
              </a:lnSpc>
              <a:spcBef>
                <a:spcPts val="2000"/>
              </a:spcBef>
            </a:pPr>
            <a:r>
              <a:rPr sz="3450" spc="270">
                <a:solidFill>
                  <a:srgbClr val="32BD15"/>
                </a:solidFill>
                <a:latin typeface="Arial MT"/>
                <a:cs typeface="Arial MT"/>
              </a:rPr>
              <a:t>&lt;</a:t>
            </a:r>
            <a:r>
              <a:rPr sz="3250" spc="270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270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2046605">
              <a:lnSpc>
                <a:spcPct val="100000"/>
              </a:lnSpc>
              <a:spcBef>
                <a:spcPts val="1415"/>
              </a:spcBef>
            </a:pPr>
            <a:r>
              <a:rPr sz="3450" spc="170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52087"/>
                </a:solidFill>
                <a:latin typeface="Lucida Sans Unicode"/>
                <a:cs typeface="Lucida Sans Unicode"/>
              </a:rPr>
              <a:t>d</a:t>
            </a:r>
            <a:r>
              <a:rPr sz="3450" spc="17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3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250" spc="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r>
              <a:rPr sz="3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2069464">
              <a:lnSpc>
                <a:spcPct val="100000"/>
              </a:lnSpc>
              <a:spcBef>
                <a:spcPts val="1535"/>
              </a:spcBef>
            </a:pPr>
            <a:r>
              <a:rPr sz="3450" spc="175">
                <a:solidFill>
                  <a:srgbClr val="F52087"/>
                </a:solidFill>
                <a:latin typeface="Arial MT"/>
                <a:cs typeface="Arial MT"/>
              </a:rPr>
              <a:t>&lt;</a:t>
            </a:r>
            <a:r>
              <a:rPr sz="3250" spc="175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175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175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r>
              <a:rPr sz="3450" spc="-12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250" spc="28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r>
              <a:rPr sz="32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&lt;/</a:t>
            </a:r>
            <a:r>
              <a:rPr sz="3250" spc="280">
                <a:solidFill>
                  <a:srgbClr val="F52087"/>
                </a:solidFill>
                <a:latin typeface="Microsoft Sans Serif"/>
                <a:cs typeface="Microsoft Sans Serif"/>
              </a:rPr>
              <a:t>t</a:t>
            </a:r>
            <a:r>
              <a:rPr sz="3350" spc="280">
                <a:solidFill>
                  <a:srgbClr val="F52087"/>
                </a:solidFill>
                <a:latin typeface="Lucida Sans Unicode"/>
                <a:cs typeface="Lucida Sans Unicode"/>
              </a:rPr>
              <a:t>h</a:t>
            </a:r>
            <a:r>
              <a:rPr sz="3450" spc="280">
                <a:solidFill>
                  <a:srgbClr val="F52087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 marL="1332865">
              <a:lnSpc>
                <a:spcPct val="100000"/>
              </a:lnSpc>
              <a:spcBef>
                <a:spcPts val="150"/>
              </a:spcBef>
            </a:pPr>
            <a:r>
              <a:rPr sz="3450" spc="355">
                <a:solidFill>
                  <a:srgbClr val="32BD15"/>
                </a:solidFill>
                <a:latin typeface="Arial MT"/>
                <a:cs typeface="Arial MT"/>
              </a:rPr>
              <a:t>&lt;/</a:t>
            </a:r>
            <a:r>
              <a:rPr sz="3250" spc="355">
                <a:solidFill>
                  <a:srgbClr val="32BD15"/>
                </a:solidFill>
                <a:latin typeface="Microsoft Sans Serif"/>
                <a:cs typeface="Microsoft Sans Serif"/>
              </a:rPr>
              <a:t>tr</a:t>
            </a:r>
            <a:r>
              <a:rPr sz="3450" spc="355">
                <a:solidFill>
                  <a:srgbClr val="32BD15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2257" y="830360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310"/>
              </a:spcBef>
            </a:pPr>
            <a:r>
              <a:rPr sz="5100" spc="30">
                <a:solidFill>
                  <a:srgbClr val="86BEE1"/>
                </a:solidFill>
              </a:rPr>
              <a:t>Name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13272213" y="830360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3937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10"/>
              </a:spcBef>
            </a:pPr>
            <a:r>
              <a:rPr sz="5100" spc="55">
                <a:solidFill>
                  <a:srgbClr val="86BEE1"/>
                </a:solidFill>
                <a:latin typeface="Lucida Sans Unicode"/>
                <a:cs typeface="Lucida Sans Unicode"/>
              </a:rPr>
              <a:t>Roll</a:t>
            </a:r>
            <a:r>
              <a:rPr sz="5100" spc="-330">
                <a:solidFill>
                  <a:srgbClr val="86BEE1"/>
                </a:solidFill>
                <a:latin typeface="Lucida Sans Unicode"/>
                <a:cs typeface="Lucida Sans Unicode"/>
              </a:rPr>
              <a:t> </a:t>
            </a:r>
            <a:r>
              <a:rPr sz="5100" spc="20">
                <a:solidFill>
                  <a:srgbClr val="86BEE1"/>
                </a:solidFill>
                <a:latin typeface="Lucida Sans Unicode"/>
                <a:cs typeface="Lucida Sans Unicode"/>
              </a:rPr>
              <a:t>No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2257" y="1972280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5748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240"/>
              </a:spcBef>
            </a:pPr>
            <a:r>
              <a:rPr sz="4200" spc="75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4100" spc="7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4200" spc="75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72213" y="1972280"/>
            <a:ext cx="2847340" cy="951230"/>
          </a:xfrm>
          <a:prstGeom prst="rect">
            <a:avLst/>
          </a:prstGeom>
          <a:solidFill>
            <a:srgbClr val="04172F"/>
          </a:solidFill>
        </p:spPr>
        <p:txBody>
          <a:bodyPr vert="horz" wrap="square" lIns="0" tIns="126364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994"/>
              </a:spcBef>
            </a:pPr>
            <a:r>
              <a:rPr sz="4100" spc="33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4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100" y="5873508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40"/>
                </a:moveTo>
                <a:lnTo>
                  <a:pt x="2185162" y="918540"/>
                </a:lnTo>
                <a:lnTo>
                  <a:pt x="2185162" y="1623974"/>
                </a:lnTo>
                <a:lnTo>
                  <a:pt x="2257056" y="1623974"/>
                </a:lnTo>
                <a:lnTo>
                  <a:pt x="2257056" y="918540"/>
                </a:lnTo>
                <a:close/>
              </a:path>
              <a:path w="4515485" h="1695450">
                <a:moveTo>
                  <a:pt x="2257056" y="848144"/>
                </a:moveTo>
                <a:lnTo>
                  <a:pt x="0" y="848144"/>
                </a:lnTo>
                <a:lnTo>
                  <a:pt x="0" y="917994"/>
                </a:lnTo>
                <a:lnTo>
                  <a:pt x="0" y="1624139"/>
                </a:lnTo>
                <a:lnTo>
                  <a:pt x="0" y="1695259"/>
                </a:lnTo>
                <a:lnTo>
                  <a:pt x="2257056" y="1695259"/>
                </a:lnTo>
                <a:lnTo>
                  <a:pt x="2257056" y="1624139"/>
                </a:lnTo>
                <a:lnTo>
                  <a:pt x="70396" y="1624139"/>
                </a:lnTo>
                <a:lnTo>
                  <a:pt x="70396" y="917994"/>
                </a:lnTo>
                <a:lnTo>
                  <a:pt x="2257056" y="917994"/>
                </a:lnTo>
                <a:lnTo>
                  <a:pt x="2257056" y="848144"/>
                </a:lnTo>
                <a:close/>
              </a:path>
              <a:path w="4515485" h="1695450">
                <a:moveTo>
                  <a:pt x="2257056" y="70383"/>
                </a:moveTo>
                <a:lnTo>
                  <a:pt x="2185162" y="70383"/>
                </a:lnTo>
                <a:lnTo>
                  <a:pt x="2185162" y="775830"/>
                </a:lnTo>
                <a:lnTo>
                  <a:pt x="2257056" y="775830"/>
                </a:lnTo>
                <a:lnTo>
                  <a:pt x="2257056" y="70383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82"/>
                </a:lnTo>
                <a:lnTo>
                  <a:pt x="0" y="847102"/>
                </a:lnTo>
                <a:lnTo>
                  <a:pt x="2257056" y="847102"/>
                </a:lnTo>
                <a:lnTo>
                  <a:pt x="2257056" y="775982"/>
                </a:lnTo>
                <a:lnTo>
                  <a:pt x="70396" y="775982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83" y="918540"/>
                </a:moveTo>
                <a:lnTo>
                  <a:pt x="4443488" y="918540"/>
                </a:lnTo>
                <a:lnTo>
                  <a:pt x="4443488" y="1623974"/>
                </a:lnTo>
                <a:lnTo>
                  <a:pt x="4515383" y="1623974"/>
                </a:lnTo>
                <a:lnTo>
                  <a:pt x="4515383" y="918540"/>
                </a:lnTo>
                <a:close/>
              </a:path>
              <a:path w="4515485" h="1695450">
                <a:moveTo>
                  <a:pt x="4515383" y="848144"/>
                </a:moveTo>
                <a:lnTo>
                  <a:pt x="2258326" y="848144"/>
                </a:lnTo>
                <a:lnTo>
                  <a:pt x="2258326" y="917994"/>
                </a:lnTo>
                <a:lnTo>
                  <a:pt x="2258326" y="1624139"/>
                </a:lnTo>
                <a:lnTo>
                  <a:pt x="2258326" y="1695259"/>
                </a:lnTo>
                <a:lnTo>
                  <a:pt x="4515383" y="1695259"/>
                </a:lnTo>
                <a:lnTo>
                  <a:pt x="4515383" y="1624139"/>
                </a:lnTo>
                <a:lnTo>
                  <a:pt x="2328710" y="1624139"/>
                </a:lnTo>
                <a:lnTo>
                  <a:pt x="2328710" y="917994"/>
                </a:lnTo>
                <a:lnTo>
                  <a:pt x="4515383" y="917994"/>
                </a:lnTo>
                <a:lnTo>
                  <a:pt x="4515383" y="848144"/>
                </a:lnTo>
                <a:close/>
              </a:path>
              <a:path w="4515485" h="1695450">
                <a:moveTo>
                  <a:pt x="4515383" y="70383"/>
                </a:moveTo>
                <a:lnTo>
                  <a:pt x="4443488" y="70383"/>
                </a:lnTo>
                <a:lnTo>
                  <a:pt x="4443488" y="775830"/>
                </a:lnTo>
                <a:lnTo>
                  <a:pt x="4515383" y="775830"/>
                </a:lnTo>
                <a:lnTo>
                  <a:pt x="4515383" y="70383"/>
                </a:lnTo>
                <a:close/>
              </a:path>
              <a:path w="4515485" h="1695450">
                <a:moveTo>
                  <a:pt x="4515383" y="0"/>
                </a:moveTo>
                <a:lnTo>
                  <a:pt x="2258326" y="0"/>
                </a:lnTo>
                <a:lnTo>
                  <a:pt x="2258326" y="69850"/>
                </a:lnTo>
                <a:lnTo>
                  <a:pt x="2258326" y="775982"/>
                </a:lnTo>
                <a:lnTo>
                  <a:pt x="2258326" y="847102"/>
                </a:lnTo>
                <a:lnTo>
                  <a:pt x="4515383" y="847102"/>
                </a:lnTo>
                <a:lnTo>
                  <a:pt x="4515383" y="775982"/>
                </a:lnTo>
                <a:lnTo>
                  <a:pt x="2328710" y="775982"/>
                </a:lnTo>
                <a:lnTo>
                  <a:pt x="2328710" y="69850"/>
                </a:lnTo>
                <a:lnTo>
                  <a:pt x="4515383" y="69850"/>
                </a:lnTo>
                <a:lnTo>
                  <a:pt x="451538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310" y="986863"/>
            <a:ext cx="55403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5">
                <a:solidFill>
                  <a:srgbClr val="FFA511"/>
                </a:solidFill>
              </a:rPr>
              <a:t>Cap</a:t>
            </a:r>
            <a:r>
              <a:rPr sz="5100" spc="95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95">
                <a:solidFill>
                  <a:srgbClr val="FFA511"/>
                </a:solidFill>
              </a:rPr>
              <a:t>ion</a:t>
            </a:r>
            <a:r>
              <a:rPr sz="5200" spc="-335">
                <a:solidFill>
                  <a:srgbClr val="FFA511"/>
                </a:solidFill>
              </a:rPr>
              <a:t> </a:t>
            </a:r>
            <a:r>
              <a:rPr sz="5200" spc="-55">
                <a:solidFill>
                  <a:srgbClr val="FFA511"/>
                </a:solidFill>
              </a:rPr>
              <a:t>in</a:t>
            </a:r>
            <a:r>
              <a:rPr sz="5200" spc="-335">
                <a:solidFill>
                  <a:srgbClr val="FFA511"/>
                </a:solidFill>
              </a:rPr>
              <a:t> </a:t>
            </a:r>
            <a:r>
              <a:rPr sz="5200" spc="-20">
                <a:solidFill>
                  <a:srgbClr val="FFA511"/>
                </a:solidFill>
              </a:rPr>
              <a:t>Table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346" y="6897562"/>
            <a:ext cx="15976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85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050" spc="31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100" spc="-5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1097" y="6873579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4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608" y="2781035"/>
            <a:ext cx="8484235" cy="3783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85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900" spc="85">
                <a:solidFill>
                  <a:srgbClr val="17D9FF"/>
                </a:solidFill>
                <a:latin typeface="Lucida Sans Unicode"/>
                <a:cs typeface="Lucida Sans Unicode"/>
              </a:rPr>
              <a:t>cap</a:t>
            </a:r>
            <a:r>
              <a:rPr sz="3800" spc="85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85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4000" spc="85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3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den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spc="155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900" spc="155">
                <a:solidFill>
                  <a:srgbClr val="17D9FF"/>
                </a:solidFill>
                <a:latin typeface="Lucida Sans Unicode"/>
                <a:cs typeface="Lucida Sans Unicode"/>
              </a:rPr>
              <a:t>cap</a:t>
            </a:r>
            <a:r>
              <a:rPr sz="3800" spc="155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55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4000" spc="155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R="2875280" algn="ctr">
              <a:lnSpc>
                <a:spcPct val="100000"/>
              </a:lnSpc>
            </a:pP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tu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den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900">
              <a:latin typeface="Lucida Sans Unicode"/>
              <a:cs typeface="Lucida Sans Unicode"/>
            </a:endParaRPr>
          </a:p>
          <a:p>
            <a:pPr marR="2773045" algn="ctr">
              <a:lnSpc>
                <a:spcPct val="100000"/>
              </a:lnSpc>
              <a:spcBef>
                <a:spcPts val="2010"/>
              </a:spcBef>
              <a:tabLst>
                <a:tab pos="2094230" algn="l"/>
              </a:tabLst>
            </a:pPr>
            <a:r>
              <a:rPr sz="3800" spc="15">
                <a:solidFill>
                  <a:srgbClr val="86BEE1"/>
                </a:solidFill>
                <a:latin typeface="Lucida Sans Unicode"/>
                <a:cs typeface="Lucida Sans Unicode"/>
              </a:rPr>
              <a:t>Name	</a:t>
            </a:r>
            <a:r>
              <a:rPr sz="3800" spc="35">
                <a:solidFill>
                  <a:srgbClr val="86BEE1"/>
                </a:solidFill>
                <a:latin typeface="Lucida Sans Unicode"/>
                <a:cs typeface="Lucida Sans Unicode"/>
              </a:rPr>
              <a:t>Roll</a:t>
            </a:r>
            <a:r>
              <a:rPr sz="3800" spc="-260">
                <a:solidFill>
                  <a:srgbClr val="86BEE1"/>
                </a:solidFill>
                <a:latin typeface="Lucida Sans Unicode"/>
                <a:cs typeface="Lucida Sans Unicode"/>
              </a:rPr>
              <a:t> </a:t>
            </a:r>
            <a:r>
              <a:rPr sz="3800" spc="5">
                <a:solidFill>
                  <a:srgbClr val="86BEE1"/>
                </a:solidFill>
                <a:latin typeface="Lucida Sans Unicode"/>
                <a:cs typeface="Lucida Sans Unicode"/>
              </a:rPr>
              <a:t>No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846" y="967765"/>
            <a:ext cx="748792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00" spc="11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10">
                <a:solidFill>
                  <a:srgbClr val="FFA511"/>
                </a:solidFill>
              </a:rPr>
              <a:t>head</a:t>
            </a:r>
            <a:r>
              <a:rPr sz="5200" spc="-320">
                <a:solidFill>
                  <a:srgbClr val="FFA511"/>
                </a:solidFill>
              </a:rPr>
              <a:t> </a:t>
            </a:r>
            <a:r>
              <a:rPr sz="5350" spc="210">
                <a:solidFill>
                  <a:srgbClr val="FFA511"/>
                </a:solidFill>
                <a:latin typeface="Arial MT"/>
                <a:cs typeface="Arial MT"/>
              </a:rPr>
              <a:t>&amp;</a:t>
            </a:r>
            <a:r>
              <a:rPr sz="5350" spc="-155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100" spc="130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30">
                <a:solidFill>
                  <a:srgbClr val="FFA511"/>
                </a:solidFill>
              </a:rPr>
              <a:t>bod</a:t>
            </a:r>
            <a:r>
              <a:rPr sz="5100" spc="130">
                <a:solidFill>
                  <a:srgbClr val="FFA511"/>
                </a:solidFill>
                <a:latin typeface="Microsoft Sans Serif"/>
                <a:cs typeface="Microsoft Sans Serif"/>
              </a:rPr>
              <a:t>y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55">
                <a:solidFill>
                  <a:srgbClr val="FFA511"/>
                </a:solidFill>
              </a:rPr>
              <a:t>in</a:t>
            </a:r>
            <a:r>
              <a:rPr sz="5200" spc="-315">
                <a:solidFill>
                  <a:srgbClr val="FFA511"/>
                </a:solidFill>
              </a:rPr>
              <a:t> </a:t>
            </a:r>
            <a:r>
              <a:rPr sz="5200" spc="-20">
                <a:solidFill>
                  <a:srgbClr val="FFA511"/>
                </a:solidFill>
              </a:rPr>
              <a:t>Table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308" y="2781024"/>
            <a:ext cx="6598284" cy="1707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4000" spc="12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12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20">
                <a:solidFill>
                  <a:srgbClr val="17D9FF"/>
                </a:solidFill>
                <a:latin typeface="Lucida Sans Unicode"/>
                <a:cs typeface="Lucida Sans Unicode"/>
              </a:rPr>
              <a:t>head</a:t>
            </a:r>
            <a:r>
              <a:rPr sz="4000" spc="12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2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wr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ap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0">
                <a:solidFill>
                  <a:srgbClr val="FFFFFF"/>
                </a:solidFill>
                <a:latin typeface="Lucida Sans Unicode"/>
                <a:cs typeface="Lucida Sans Unicode"/>
              </a:rPr>
              <a:t>head</a:t>
            </a:r>
            <a:endParaRPr sz="3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10"/>
              </a:spcBef>
            </a:pPr>
            <a:r>
              <a:rPr sz="4000" spc="13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800" spc="13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130">
                <a:solidFill>
                  <a:srgbClr val="17D9FF"/>
                </a:solidFill>
                <a:latin typeface="Lucida Sans Unicode"/>
                <a:cs typeface="Lucida Sans Unicode"/>
              </a:rPr>
              <a:t>bod</a:t>
            </a:r>
            <a:r>
              <a:rPr sz="3800" spc="130">
                <a:solidFill>
                  <a:srgbClr val="17D9FF"/>
                </a:solidFill>
                <a:latin typeface="Microsoft Sans Serif"/>
                <a:cs typeface="Microsoft Sans Serif"/>
              </a:rPr>
              <a:t>y</a:t>
            </a:r>
            <a:r>
              <a:rPr sz="4000" spc="13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r>
              <a:rPr sz="4000" spc="-114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wr</a:t>
            </a:r>
            <a:r>
              <a:rPr sz="3900" spc="155">
                <a:solidFill>
                  <a:srgbClr val="FFFFFF"/>
                </a:solidFill>
                <a:latin typeface="Lucida Sans Unicode"/>
                <a:cs typeface="Lucida Sans Unicode"/>
              </a:rPr>
              <a:t>ap</a:t>
            </a:r>
            <a:r>
              <a:rPr sz="39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05">
                <a:solidFill>
                  <a:srgbClr val="FFFFFF"/>
                </a:solidFill>
                <a:latin typeface="Lucida Sans Unicode"/>
                <a:cs typeface="Lucida Sans Unicode"/>
              </a:rPr>
              <a:t>able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">
                <a:solidFill>
                  <a:srgbClr val="FFFFFF"/>
                </a:solidFill>
                <a:latin typeface="Lucida Sans Unicode"/>
                <a:cs typeface="Lucida Sans Unicode"/>
              </a:rPr>
              <a:t>bod</a:t>
            </a:r>
            <a:r>
              <a:rPr sz="3800" spc="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3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068" y="986874"/>
            <a:ext cx="543496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25">
                <a:solidFill>
                  <a:srgbClr val="FFA511"/>
                </a:solidFill>
              </a:rPr>
              <a:t>col</a:t>
            </a:r>
            <a:r>
              <a:rPr sz="5100" spc="-2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-25">
                <a:solidFill>
                  <a:srgbClr val="FFA511"/>
                </a:solidFill>
              </a:rPr>
              <a:t>pan</a:t>
            </a:r>
            <a:r>
              <a:rPr sz="5200" spc="-360">
                <a:solidFill>
                  <a:srgbClr val="FFA511"/>
                </a:solidFill>
              </a:rPr>
              <a:t> </a:t>
            </a:r>
            <a:r>
              <a:rPr sz="5200" spc="300">
                <a:solidFill>
                  <a:srgbClr val="FFA511"/>
                </a:solidFill>
              </a:rPr>
              <a:t>a</a:t>
            </a:r>
            <a:r>
              <a:rPr sz="5100" spc="300">
                <a:solidFill>
                  <a:srgbClr val="FFA511"/>
                </a:solidFill>
                <a:latin typeface="Microsoft Sans Serif"/>
                <a:cs typeface="Microsoft Sans Serif"/>
              </a:rPr>
              <a:t>ttr</a:t>
            </a:r>
            <a:r>
              <a:rPr sz="5200" spc="300">
                <a:solidFill>
                  <a:srgbClr val="FFA511"/>
                </a:solidFill>
              </a:rPr>
              <a:t>ib</a:t>
            </a:r>
            <a:r>
              <a:rPr sz="5100" spc="300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r>
              <a:rPr sz="5200" spc="300">
                <a:solidFill>
                  <a:srgbClr val="FFA511"/>
                </a:solidFill>
              </a:rPr>
              <a:t>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999041"/>
            <a:ext cx="13009244" cy="1932939"/>
          </a:xfrm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10"/>
              </a:spcBef>
            </a:pPr>
            <a:r>
              <a:rPr sz="3900" spc="110">
                <a:solidFill>
                  <a:srgbClr val="17D9FF"/>
                </a:solidFill>
                <a:latin typeface="Lucida Sans Unicode"/>
                <a:cs typeface="Lucida Sans Unicode"/>
              </a:rPr>
              <a:t>col</a:t>
            </a:r>
            <a:r>
              <a:rPr sz="3800" spc="11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r>
              <a:rPr sz="3900" spc="110">
                <a:solidFill>
                  <a:srgbClr val="17D9FF"/>
                </a:solidFill>
                <a:latin typeface="Lucida Sans Unicode"/>
                <a:cs typeface="Lucida Sans Unicode"/>
              </a:rPr>
              <a:t>pan</a:t>
            </a:r>
            <a:r>
              <a:rPr sz="4000" spc="110">
                <a:solidFill>
                  <a:srgbClr val="17D9FF"/>
                </a:solidFill>
                <a:latin typeface="Arial MT"/>
                <a:cs typeface="Arial MT"/>
              </a:rPr>
              <a:t>="</a:t>
            </a:r>
            <a:r>
              <a:rPr sz="3900" spc="110">
                <a:solidFill>
                  <a:srgbClr val="17D9FF"/>
                </a:solidFill>
                <a:latin typeface="Lucida Sans Unicode"/>
                <a:cs typeface="Lucida Sans Unicode"/>
              </a:rPr>
              <a:t>n</a:t>
            </a:r>
            <a:r>
              <a:rPr sz="4000" spc="11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endParaRPr sz="4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16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800" spc="1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65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800" spc="16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5">
                <a:solidFill>
                  <a:srgbClr val="FFFFFF"/>
                </a:solidFill>
                <a:latin typeface="Lucida Sans Unicode"/>
                <a:cs typeface="Lucida Sans Unicode"/>
              </a:rPr>
              <a:t>cell</a:t>
            </a:r>
            <a:r>
              <a:rPr sz="3800" spc="2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4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45">
                <a:solidFill>
                  <a:srgbClr val="FFFFFF"/>
                </a:solidFill>
                <a:latin typeface="Lucida Sans Unicode"/>
                <a:cs typeface="Lucida Sans Unicode"/>
              </a:rPr>
              <a:t>hich</a:t>
            </a:r>
            <a:r>
              <a:rPr sz="39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30">
                <a:solidFill>
                  <a:srgbClr val="FFFFFF"/>
                </a:solidFill>
                <a:latin typeface="Lucida Sans Unicode"/>
                <a:cs typeface="Lucida Sans Unicode"/>
              </a:rPr>
              <a:t>pan</a:t>
            </a:r>
            <a:r>
              <a:rPr sz="3800" spc="-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9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9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800" spc="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90">
                <a:solidFill>
                  <a:srgbClr val="FFFFFF"/>
                </a:solidFill>
                <a:latin typeface="Lucida Sans Unicode"/>
                <a:cs typeface="Lucida Sans Unicode"/>
              </a:rPr>
              <a:t>iple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col</a:t>
            </a:r>
            <a:r>
              <a:rPr sz="3800" spc="2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mn</a:t>
            </a:r>
            <a:r>
              <a:rPr sz="3800" spc="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9100" y="6721664"/>
            <a:ext cx="4515485" cy="1695450"/>
          </a:xfrm>
          <a:custGeom>
            <a:avLst/>
            <a:gdLst/>
            <a:ahLst/>
            <a:cxnLst/>
            <a:rect l="l" t="t" r="r" b="b"/>
            <a:pathLst>
              <a:path w="4515485" h="1695450">
                <a:moveTo>
                  <a:pt x="2257056" y="918578"/>
                </a:moveTo>
                <a:lnTo>
                  <a:pt x="2185162" y="918578"/>
                </a:lnTo>
                <a:lnTo>
                  <a:pt x="2185162" y="1624012"/>
                </a:lnTo>
                <a:lnTo>
                  <a:pt x="2257056" y="1624012"/>
                </a:lnTo>
                <a:lnTo>
                  <a:pt x="2257056" y="918578"/>
                </a:lnTo>
                <a:close/>
              </a:path>
              <a:path w="4515485" h="1695450">
                <a:moveTo>
                  <a:pt x="2257056" y="848182"/>
                </a:moveTo>
                <a:lnTo>
                  <a:pt x="0" y="848182"/>
                </a:lnTo>
                <a:lnTo>
                  <a:pt x="0" y="918032"/>
                </a:lnTo>
                <a:lnTo>
                  <a:pt x="0" y="1624164"/>
                </a:lnTo>
                <a:lnTo>
                  <a:pt x="0" y="1695284"/>
                </a:lnTo>
                <a:lnTo>
                  <a:pt x="2257056" y="1695284"/>
                </a:lnTo>
                <a:lnTo>
                  <a:pt x="2257056" y="1624164"/>
                </a:lnTo>
                <a:lnTo>
                  <a:pt x="70396" y="1624164"/>
                </a:lnTo>
                <a:lnTo>
                  <a:pt x="70396" y="918032"/>
                </a:lnTo>
                <a:lnTo>
                  <a:pt x="2257056" y="918032"/>
                </a:lnTo>
                <a:lnTo>
                  <a:pt x="2257056" y="848182"/>
                </a:lnTo>
                <a:close/>
              </a:path>
              <a:path w="4515485" h="1695450">
                <a:moveTo>
                  <a:pt x="2257056" y="70396"/>
                </a:moveTo>
                <a:lnTo>
                  <a:pt x="2185162" y="70396"/>
                </a:lnTo>
                <a:lnTo>
                  <a:pt x="2185162" y="775830"/>
                </a:lnTo>
                <a:lnTo>
                  <a:pt x="2257056" y="775830"/>
                </a:lnTo>
                <a:lnTo>
                  <a:pt x="2257056" y="70396"/>
                </a:lnTo>
                <a:close/>
              </a:path>
              <a:path w="4515485" h="1695450">
                <a:moveTo>
                  <a:pt x="2257056" y="0"/>
                </a:moveTo>
                <a:lnTo>
                  <a:pt x="0" y="0"/>
                </a:lnTo>
                <a:lnTo>
                  <a:pt x="0" y="69850"/>
                </a:lnTo>
                <a:lnTo>
                  <a:pt x="0" y="775995"/>
                </a:lnTo>
                <a:lnTo>
                  <a:pt x="0" y="847115"/>
                </a:lnTo>
                <a:lnTo>
                  <a:pt x="2257056" y="847115"/>
                </a:lnTo>
                <a:lnTo>
                  <a:pt x="2257056" y="775995"/>
                </a:lnTo>
                <a:lnTo>
                  <a:pt x="70396" y="775995"/>
                </a:lnTo>
                <a:lnTo>
                  <a:pt x="70396" y="69850"/>
                </a:lnTo>
                <a:lnTo>
                  <a:pt x="2257056" y="69850"/>
                </a:lnTo>
                <a:lnTo>
                  <a:pt x="2257056" y="0"/>
                </a:lnTo>
                <a:close/>
              </a:path>
              <a:path w="4515485" h="1695450">
                <a:moveTo>
                  <a:pt x="4515383" y="918578"/>
                </a:moveTo>
                <a:lnTo>
                  <a:pt x="4443488" y="918578"/>
                </a:lnTo>
                <a:lnTo>
                  <a:pt x="4443488" y="1624012"/>
                </a:lnTo>
                <a:lnTo>
                  <a:pt x="4515383" y="1624012"/>
                </a:lnTo>
                <a:lnTo>
                  <a:pt x="4515383" y="918578"/>
                </a:lnTo>
                <a:close/>
              </a:path>
              <a:path w="4515485" h="1695450">
                <a:moveTo>
                  <a:pt x="4515383" y="848182"/>
                </a:moveTo>
                <a:lnTo>
                  <a:pt x="2258326" y="848182"/>
                </a:lnTo>
                <a:lnTo>
                  <a:pt x="2258326" y="918032"/>
                </a:lnTo>
                <a:lnTo>
                  <a:pt x="2258326" y="1624164"/>
                </a:lnTo>
                <a:lnTo>
                  <a:pt x="2258326" y="1695284"/>
                </a:lnTo>
                <a:lnTo>
                  <a:pt x="4515383" y="1695284"/>
                </a:lnTo>
                <a:lnTo>
                  <a:pt x="4515383" y="1624164"/>
                </a:lnTo>
                <a:lnTo>
                  <a:pt x="2328710" y="1624164"/>
                </a:lnTo>
                <a:lnTo>
                  <a:pt x="2328710" y="918032"/>
                </a:lnTo>
                <a:lnTo>
                  <a:pt x="4515383" y="918032"/>
                </a:lnTo>
                <a:lnTo>
                  <a:pt x="4515383" y="848182"/>
                </a:lnTo>
                <a:close/>
              </a:path>
              <a:path w="4515485" h="1695450">
                <a:moveTo>
                  <a:pt x="4515383" y="70396"/>
                </a:moveTo>
                <a:lnTo>
                  <a:pt x="4443488" y="70396"/>
                </a:lnTo>
                <a:lnTo>
                  <a:pt x="4443488" y="775830"/>
                </a:lnTo>
                <a:lnTo>
                  <a:pt x="4515383" y="775830"/>
                </a:lnTo>
                <a:lnTo>
                  <a:pt x="4515383" y="70396"/>
                </a:lnTo>
                <a:close/>
              </a:path>
              <a:path w="4515485" h="1695450">
                <a:moveTo>
                  <a:pt x="4515383" y="0"/>
                </a:moveTo>
                <a:lnTo>
                  <a:pt x="2258326" y="0"/>
                </a:lnTo>
                <a:lnTo>
                  <a:pt x="2258326" y="69850"/>
                </a:lnTo>
                <a:lnTo>
                  <a:pt x="2258326" y="775995"/>
                </a:lnTo>
                <a:lnTo>
                  <a:pt x="2258326" y="847115"/>
                </a:lnTo>
                <a:lnTo>
                  <a:pt x="4515383" y="847115"/>
                </a:lnTo>
                <a:lnTo>
                  <a:pt x="4515383" y="775995"/>
                </a:lnTo>
                <a:lnTo>
                  <a:pt x="2328710" y="775995"/>
                </a:lnTo>
                <a:lnTo>
                  <a:pt x="2328710" y="69850"/>
                </a:lnTo>
                <a:lnTo>
                  <a:pt x="4515383" y="69850"/>
                </a:lnTo>
                <a:lnTo>
                  <a:pt x="4515383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2046" y="6897562"/>
            <a:ext cx="15849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85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sz="3050" spc="31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100" spc="-5">
                <a:solidFill>
                  <a:srgbClr val="FFFFFF"/>
                </a:solidFill>
                <a:latin typeface="Lucida Sans Unicode"/>
                <a:cs typeface="Lucida Sans Unicode"/>
              </a:rPr>
              <a:t>adha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797" y="6873591"/>
            <a:ext cx="9982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50" spc="240">
                <a:solidFill>
                  <a:srgbClr val="FFFFFF"/>
                </a:solidFill>
                <a:latin typeface="Microsoft Sans Serif"/>
                <a:cs typeface="Microsoft Sans Serif"/>
              </a:rPr>
              <a:t>1664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173" y="7745739"/>
            <a:ext cx="11258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-5">
                <a:solidFill>
                  <a:srgbClr val="FFFFFF"/>
                </a:solidFill>
                <a:latin typeface="Lucida Sans Unicode"/>
                <a:cs typeface="Lucida Sans Unicode"/>
              </a:rPr>
              <a:t>Aman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1097" y="7721756"/>
            <a:ext cx="101091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40">
                <a:solidFill>
                  <a:srgbClr val="FFFFFF"/>
                </a:solidFill>
                <a:latin typeface="Microsoft Sans Serif"/>
                <a:cs typeface="Microsoft Sans Serif"/>
              </a:rPr>
              <a:t>1890</a:t>
            </a:r>
            <a:endParaRPr sz="30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6499" y="5944849"/>
            <a:ext cx="114173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-5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4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0089" y="5873508"/>
            <a:ext cx="4514215" cy="847725"/>
          </a:xfrm>
          <a:custGeom>
            <a:avLst/>
            <a:gdLst/>
            <a:ahLst/>
            <a:cxnLst/>
            <a:rect l="l" t="t" r="r" b="b"/>
            <a:pathLst>
              <a:path w="4514215" h="847725">
                <a:moveTo>
                  <a:pt x="4514126" y="70396"/>
                </a:moveTo>
                <a:lnTo>
                  <a:pt x="4442231" y="70396"/>
                </a:lnTo>
                <a:lnTo>
                  <a:pt x="4442231" y="775843"/>
                </a:lnTo>
                <a:lnTo>
                  <a:pt x="4514126" y="775843"/>
                </a:lnTo>
                <a:lnTo>
                  <a:pt x="4514126" y="70396"/>
                </a:lnTo>
                <a:close/>
              </a:path>
              <a:path w="4514215" h="847725">
                <a:moveTo>
                  <a:pt x="4514126" y="0"/>
                </a:moveTo>
                <a:lnTo>
                  <a:pt x="0" y="0"/>
                </a:lnTo>
                <a:lnTo>
                  <a:pt x="0" y="69862"/>
                </a:lnTo>
                <a:lnTo>
                  <a:pt x="0" y="775995"/>
                </a:lnTo>
                <a:lnTo>
                  <a:pt x="0" y="847115"/>
                </a:lnTo>
                <a:lnTo>
                  <a:pt x="4514126" y="847115"/>
                </a:lnTo>
                <a:lnTo>
                  <a:pt x="4514126" y="775995"/>
                </a:lnTo>
                <a:lnTo>
                  <a:pt x="70396" y="775995"/>
                </a:lnTo>
                <a:lnTo>
                  <a:pt x="70396" y="69862"/>
                </a:lnTo>
                <a:lnTo>
                  <a:pt x="4514126" y="69862"/>
                </a:lnTo>
                <a:lnTo>
                  <a:pt x="4514126" y="0"/>
                </a:lnTo>
                <a:close/>
              </a:path>
            </a:pathLst>
          </a:custGeom>
          <a:solidFill>
            <a:srgbClr val="C7D0D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986874"/>
            <a:ext cx="458470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>
                <a:solidFill>
                  <a:srgbClr val="FFA511"/>
                </a:solidFill>
              </a:rPr>
              <a:t>Fo</a:t>
            </a:r>
            <a:r>
              <a:rPr sz="5100" spc="225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>
                <a:solidFill>
                  <a:srgbClr val="FFA511"/>
                </a:solidFill>
              </a:rPr>
              <a:t>m</a:t>
            </a:r>
            <a:r>
              <a:rPr sz="5200" spc="-345">
                <a:solidFill>
                  <a:srgbClr val="FFA511"/>
                </a:solidFill>
              </a:rPr>
              <a:t> </a:t>
            </a:r>
            <a:r>
              <a:rPr sz="5200" spc="-55">
                <a:solidFill>
                  <a:srgbClr val="FFA511"/>
                </a:solidFill>
              </a:rPr>
              <a:t>in</a:t>
            </a:r>
            <a:r>
              <a:rPr sz="5200" spc="-345">
                <a:solidFill>
                  <a:srgbClr val="FFA511"/>
                </a:solidFill>
              </a:rPr>
              <a:t> </a:t>
            </a:r>
            <a:r>
              <a:rPr sz="5200" spc="185">
                <a:solidFill>
                  <a:srgbClr val="FFA511"/>
                </a:solidFill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080985"/>
            <a:ext cx="10541635" cy="17341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3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13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3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1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14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90">
                <a:solidFill>
                  <a:srgbClr val="FFFFFF"/>
                </a:solidFill>
                <a:latin typeface="Lucida Sans Unicode"/>
                <a:cs typeface="Lucida Sans Unicode"/>
              </a:rPr>
              <a:t>collec</a:t>
            </a:r>
            <a:r>
              <a:rPr sz="3800" spc="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om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6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6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65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6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spc="75">
                <a:solidFill>
                  <a:srgbClr val="FFFFFF"/>
                </a:solidFill>
                <a:latin typeface="Lucida Sans Unicode"/>
                <a:cs typeface="Lucida Sans Unicode"/>
              </a:rPr>
              <a:t>Eg</a:t>
            </a:r>
            <a:r>
              <a:rPr sz="4000" spc="44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4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-120">
                <a:solidFill>
                  <a:srgbClr val="FFFFFF"/>
                </a:solidFill>
                <a:latin typeface="Lucida Sans Unicode"/>
                <a:cs typeface="Lucida Sans Unicode"/>
              </a:rPr>
              <a:t>ign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-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4000" spc="80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80">
                <a:solidFill>
                  <a:srgbClr val="FFFFFF"/>
                </a:solidFill>
                <a:latin typeface="Lucida Sans Unicode"/>
                <a:cs typeface="Lucida Sans Unicode"/>
              </a:rPr>
              <a:t>login</a:t>
            </a:r>
            <a:r>
              <a:rPr sz="4000" spc="80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5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40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-25">
                <a:solidFill>
                  <a:srgbClr val="FFFFFF"/>
                </a:solidFill>
                <a:latin typeface="Lucida Sans Unicode"/>
                <a:cs typeface="Lucida Sans Unicode"/>
              </a:rPr>
              <a:t>eq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900" spc="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800" spc="135">
                <a:solidFill>
                  <a:srgbClr val="FFFFFF"/>
                </a:solidFill>
                <a:latin typeface="Microsoft Sans Serif"/>
                <a:cs typeface="Microsoft Sans Serif"/>
              </a:rPr>
              <a:t>sts</a:t>
            </a:r>
            <a:r>
              <a:rPr sz="4000" spc="80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3900" spc="-2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800" spc="4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40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4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-3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102700"/>
            <a:ext cx="268097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>
                <a:solidFill>
                  <a:srgbClr val="17D9FF"/>
                </a:solidFill>
                <a:latin typeface="Arial MT"/>
                <a:cs typeface="Arial MT"/>
              </a:rPr>
              <a:t>&lt;</a:t>
            </a:r>
            <a:r>
              <a:rPr sz="3350" spc="8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250" spc="8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350" spc="8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450" spc="8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35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-6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-2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250" spc="4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sz="3250" spc="42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3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70">
                <a:solidFill>
                  <a:srgbClr val="17D9FF"/>
                </a:solidFill>
                <a:latin typeface="Arial MT"/>
                <a:cs typeface="Arial MT"/>
              </a:rPr>
              <a:t>&lt;/</a:t>
            </a:r>
            <a:r>
              <a:rPr sz="3350" spc="170">
                <a:solidFill>
                  <a:srgbClr val="17D9FF"/>
                </a:solidFill>
                <a:latin typeface="Lucida Sans Unicode"/>
                <a:cs typeface="Lucida Sans Unicode"/>
              </a:rPr>
              <a:t>fo</a:t>
            </a:r>
            <a:r>
              <a:rPr sz="3250" spc="170">
                <a:solidFill>
                  <a:srgbClr val="17D9FF"/>
                </a:solidFill>
                <a:latin typeface="Microsoft Sans Serif"/>
                <a:cs typeface="Microsoft Sans Serif"/>
              </a:rPr>
              <a:t>r</a:t>
            </a:r>
            <a:r>
              <a:rPr sz="3350" spc="170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450" spc="170">
                <a:solidFill>
                  <a:srgbClr val="17D9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414" y="986874"/>
            <a:ext cx="47199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95">
                <a:solidFill>
                  <a:srgbClr val="FFA511"/>
                </a:solidFill>
              </a:rPr>
              <a:t>Ac</a:t>
            </a:r>
            <a:r>
              <a:rPr sz="5100" spc="95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95">
                <a:solidFill>
                  <a:srgbClr val="FFA511"/>
                </a:solidFill>
              </a:rPr>
              <a:t>ion</a:t>
            </a:r>
            <a:r>
              <a:rPr sz="5200" spc="-350">
                <a:solidFill>
                  <a:srgbClr val="FFA511"/>
                </a:solidFill>
              </a:rPr>
              <a:t> </a:t>
            </a:r>
            <a:r>
              <a:rPr sz="5200" spc="-55">
                <a:solidFill>
                  <a:srgbClr val="FFA511"/>
                </a:solidFill>
              </a:rPr>
              <a:t>in</a:t>
            </a:r>
            <a:r>
              <a:rPr sz="5200" spc="-345">
                <a:solidFill>
                  <a:srgbClr val="FFA511"/>
                </a:solidFill>
              </a:rPr>
              <a:t> </a:t>
            </a:r>
            <a:r>
              <a:rPr sz="5200" spc="225">
                <a:solidFill>
                  <a:srgbClr val="FFA511"/>
                </a:solidFill>
              </a:rPr>
              <a:t>Fo</a:t>
            </a:r>
            <a:r>
              <a:rPr sz="5100" spc="225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>
                <a:solidFill>
                  <a:srgbClr val="FFA511"/>
                </a:solidFill>
              </a:rPr>
              <a:t>m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22457"/>
            <a:ext cx="13526135" cy="353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95"/>
              </a:spcBef>
            </a:pPr>
            <a:r>
              <a:rPr sz="3900" spc="75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7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7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ttr</a:t>
            </a:r>
            <a:r>
              <a:rPr sz="3900" spc="235">
                <a:solidFill>
                  <a:srgbClr val="FFFFFF"/>
                </a:solidFill>
                <a:latin typeface="Lucida Sans Unicode"/>
                <a:cs typeface="Lucida Sans Unicode"/>
              </a:rPr>
              <a:t>ib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900" spc="23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25">
                <a:solidFill>
                  <a:srgbClr val="FFFFFF"/>
                </a:solidFill>
                <a:latin typeface="Lucida Sans Unicode"/>
                <a:cs typeface="Lucida Sans Unicode"/>
              </a:rPr>
              <a:t>define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8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185">
                <a:solidFill>
                  <a:srgbClr val="FFFFFF"/>
                </a:solidFill>
                <a:latin typeface="Lucida Sans Unicode"/>
                <a:cs typeface="Lucida Sans Unicode"/>
              </a:rPr>
              <a:t>ha</a:t>
            </a:r>
            <a:r>
              <a:rPr sz="3800" spc="1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65">
                <a:solidFill>
                  <a:srgbClr val="FFFFFF"/>
                </a:solidFill>
                <a:latin typeface="Lucida Sans Unicode"/>
                <a:cs typeface="Lucida Sans Unicode"/>
              </a:rPr>
              <a:t>ac</a:t>
            </a:r>
            <a:r>
              <a:rPr sz="3800" spc="6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6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2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9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15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sz="3900" spc="-1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60">
                <a:solidFill>
                  <a:srgbClr val="FFFFFF"/>
                </a:solidFill>
                <a:latin typeface="Lucida Sans Unicode"/>
                <a:cs typeface="Lucida Sans Unicode"/>
              </a:rPr>
              <a:t>pe</a:t>
            </a:r>
            <a:r>
              <a:rPr sz="3800" spc="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60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6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60">
                <a:solidFill>
                  <a:srgbClr val="FFFFFF"/>
                </a:solidFill>
                <a:latin typeface="Lucida Sans Unicode"/>
                <a:cs typeface="Lucida Sans Unicode"/>
              </a:rPr>
              <a:t>med</a:t>
            </a:r>
            <a:r>
              <a:rPr sz="390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hen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800" spc="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5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9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8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4">
                <a:solidFill>
                  <a:srgbClr val="FFFFFF"/>
                </a:solidFill>
                <a:latin typeface="Microsoft Sans Serif"/>
                <a:cs typeface="Microsoft Sans Serif"/>
              </a:rPr>
              <a:t>su</a:t>
            </a:r>
            <a:r>
              <a:rPr sz="3900" spc="114">
                <a:solidFill>
                  <a:srgbClr val="FFFFFF"/>
                </a:solidFill>
                <a:latin typeface="Lucida Sans Unicode"/>
                <a:cs typeface="Lucida Sans Unicode"/>
              </a:rPr>
              <a:t>bmi</a:t>
            </a:r>
            <a:r>
              <a:rPr sz="3800" spc="114">
                <a:solidFill>
                  <a:srgbClr val="FFFFFF"/>
                </a:solidFill>
                <a:latin typeface="Microsoft Sans Serif"/>
                <a:cs typeface="Microsoft Sans Serif"/>
              </a:rPr>
              <a:t>tt</a:t>
            </a:r>
            <a:r>
              <a:rPr sz="3900" spc="114">
                <a:solidFill>
                  <a:srgbClr val="FFFFFF"/>
                </a:solidFill>
                <a:latin typeface="Lucida Sans Unicode"/>
                <a:cs typeface="Lucida Sans Unicode"/>
              </a:rPr>
              <a:t>ed</a:t>
            </a:r>
            <a:endParaRPr sz="3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450" spc="65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25">
                <a:solidFill>
                  <a:srgbClr val="17D9FF"/>
                </a:solidFill>
                <a:latin typeface="Lucida Sans Unicode"/>
                <a:cs typeface="Lucida Sans Unicode"/>
              </a:rPr>
              <a:t>ac</a:t>
            </a:r>
            <a:r>
              <a:rPr sz="3250" spc="125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25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450" spc="125">
                <a:solidFill>
                  <a:srgbClr val="17D9FF"/>
                </a:solidFill>
                <a:latin typeface="Arial MT"/>
                <a:cs typeface="Arial MT"/>
              </a:rPr>
              <a:t>="/</a:t>
            </a:r>
            <a:r>
              <a:rPr sz="3350" spc="125">
                <a:solidFill>
                  <a:srgbClr val="17D9FF"/>
                </a:solidFill>
                <a:latin typeface="Lucida Sans Unicode"/>
                <a:cs typeface="Lucida Sans Unicode"/>
              </a:rPr>
              <a:t>ac</a:t>
            </a:r>
            <a:r>
              <a:rPr sz="3250" spc="125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350" spc="125">
                <a:solidFill>
                  <a:srgbClr val="17D9FF"/>
                </a:solidFill>
                <a:latin typeface="Lucida Sans Unicode"/>
                <a:cs typeface="Lucida Sans Unicode"/>
              </a:rPr>
              <a:t>ion</a:t>
            </a:r>
            <a:r>
              <a:rPr sz="3450" spc="125">
                <a:solidFill>
                  <a:srgbClr val="17D9FF"/>
                </a:solidFill>
                <a:latin typeface="Arial MT"/>
                <a:cs typeface="Arial MT"/>
              </a:rPr>
              <a:t>.</a:t>
            </a:r>
            <a:r>
              <a:rPr sz="3350" spc="125">
                <a:solidFill>
                  <a:srgbClr val="17D9FF"/>
                </a:solidFill>
                <a:latin typeface="Lucida Sans Unicode"/>
                <a:cs typeface="Lucida Sans Unicode"/>
              </a:rPr>
              <a:t>php</a:t>
            </a:r>
            <a:r>
              <a:rPr sz="3450" spc="125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r>
              <a:rPr sz="3450" spc="-10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450" spc="15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17" y="967776"/>
            <a:ext cx="681545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25">
                <a:solidFill>
                  <a:srgbClr val="FFA511"/>
                </a:solidFill>
                <a:latin typeface="Lucida Sans Unicode"/>
                <a:cs typeface="Lucida Sans Unicode"/>
              </a:rPr>
              <a:t>Fo</a:t>
            </a:r>
            <a:r>
              <a:rPr sz="5100" spc="225">
                <a:solidFill>
                  <a:srgbClr val="FFA511"/>
                </a:solidFill>
                <a:latin typeface="Microsoft Sans Serif"/>
                <a:cs typeface="Microsoft Sans Serif"/>
              </a:rPr>
              <a:t>r</a:t>
            </a:r>
            <a:r>
              <a:rPr sz="5200" spc="225">
                <a:solidFill>
                  <a:srgbClr val="FFA511"/>
                </a:solidFill>
                <a:latin typeface="Lucida Sans Unicode"/>
                <a:cs typeface="Lucida Sans Unicode"/>
              </a:rPr>
              <a:t>m</a:t>
            </a:r>
            <a:r>
              <a:rPr sz="5200" spc="-330">
                <a:solidFill>
                  <a:srgbClr val="FFA511"/>
                </a:solidFill>
                <a:latin typeface="Lucida Sans Unicode"/>
                <a:cs typeface="Lucida Sans Unicode"/>
              </a:rPr>
              <a:t> </a:t>
            </a:r>
            <a:r>
              <a:rPr sz="5200" spc="165">
                <a:solidFill>
                  <a:srgbClr val="FFA511"/>
                </a:solidFill>
                <a:latin typeface="Lucida Sans Unicode"/>
                <a:cs typeface="Lucida Sans Unicode"/>
              </a:rPr>
              <a:t>Elemen</a:t>
            </a:r>
            <a:r>
              <a:rPr sz="5100" spc="165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100" spc="-3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350" spc="360">
                <a:solidFill>
                  <a:srgbClr val="FFA511"/>
                </a:solidFill>
                <a:latin typeface="Arial MT"/>
                <a:cs typeface="Arial MT"/>
              </a:rPr>
              <a:t>:</a:t>
            </a:r>
            <a:r>
              <a:rPr sz="5350" spc="-165">
                <a:solidFill>
                  <a:srgbClr val="FFA511"/>
                </a:solidFill>
                <a:latin typeface="Arial MT"/>
                <a:cs typeface="Arial MT"/>
              </a:rPr>
              <a:t> </a:t>
            </a:r>
            <a:r>
              <a:rPr sz="5200" spc="204">
                <a:solidFill>
                  <a:srgbClr val="FFA511"/>
                </a:solidFill>
                <a:latin typeface="Lucida Sans Unicode"/>
                <a:cs typeface="Lucida Sans Unicode"/>
              </a:rPr>
              <a:t>Inp</a:t>
            </a:r>
            <a:r>
              <a:rPr sz="5100" spc="204">
                <a:solidFill>
                  <a:srgbClr val="FFA511"/>
                </a:solidFill>
                <a:latin typeface="Microsoft Sans Serif"/>
                <a:cs typeface="Microsoft Sans Serif"/>
              </a:rPr>
              <a:t>ut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01096"/>
            <a:ext cx="1145857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14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3900" spc="140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90">
                <a:solidFill>
                  <a:srgbClr val="17D9FF"/>
                </a:solidFill>
                <a:latin typeface="Microsoft Sans Serif"/>
                <a:cs typeface="Microsoft Sans Serif"/>
              </a:rPr>
              <a:t>ty</a:t>
            </a:r>
            <a:r>
              <a:rPr sz="3900" spc="290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4000" spc="290">
                <a:solidFill>
                  <a:srgbClr val="17D9FF"/>
                </a:solidFill>
                <a:latin typeface="Arial MT"/>
                <a:cs typeface="Arial MT"/>
              </a:rPr>
              <a:t>="</a:t>
            </a:r>
            <a:r>
              <a:rPr sz="3800" spc="290">
                <a:solidFill>
                  <a:srgbClr val="17D9FF"/>
                </a:solidFill>
                <a:latin typeface="Microsoft Sans Serif"/>
                <a:cs typeface="Microsoft Sans Serif"/>
              </a:rPr>
              <a:t>t</a:t>
            </a:r>
            <a:r>
              <a:rPr sz="3900" spc="29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800" spc="290">
                <a:solidFill>
                  <a:srgbClr val="17D9FF"/>
                </a:solidFill>
                <a:latin typeface="Microsoft Sans Serif"/>
                <a:cs typeface="Microsoft Sans Serif"/>
              </a:rPr>
              <a:t>xt</a:t>
            </a:r>
            <a:r>
              <a:rPr sz="4000" spc="290">
                <a:solidFill>
                  <a:srgbClr val="17D9FF"/>
                </a:solidFill>
                <a:latin typeface="Arial MT"/>
                <a:cs typeface="Arial MT"/>
              </a:rPr>
              <a:t>"</a:t>
            </a:r>
            <a:r>
              <a:rPr sz="4000" spc="-120">
                <a:solidFill>
                  <a:srgbClr val="17D9FF"/>
                </a:solidFill>
                <a:latin typeface="Arial MT"/>
                <a:cs typeface="Arial MT"/>
              </a:rPr>
              <a:t> </a:t>
            </a:r>
            <a:r>
              <a:rPr sz="3900" spc="140">
                <a:solidFill>
                  <a:srgbClr val="32BD15"/>
                </a:solidFill>
                <a:latin typeface="Lucida Sans Unicode"/>
                <a:cs typeface="Lucida Sans Unicode"/>
              </a:rPr>
              <a:t>placeholde</a:t>
            </a:r>
            <a:r>
              <a:rPr sz="3800" spc="14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000" spc="140">
                <a:solidFill>
                  <a:srgbClr val="32BD15"/>
                </a:solidFill>
                <a:latin typeface="Arial MT"/>
                <a:cs typeface="Arial MT"/>
              </a:rPr>
              <a:t>="</a:t>
            </a:r>
            <a:r>
              <a:rPr sz="3900" spc="140">
                <a:solidFill>
                  <a:srgbClr val="32BD15"/>
                </a:solidFill>
                <a:latin typeface="Lucida Sans Unicode"/>
                <a:cs typeface="Lucida Sans Unicode"/>
              </a:rPr>
              <a:t>En</a:t>
            </a:r>
            <a:r>
              <a:rPr sz="3800" spc="14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3900" spc="140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800" spc="14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38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35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4000" spc="135">
                <a:solidFill>
                  <a:srgbClr val="32BD15"/>
                </a:solidFill>
                <a:latin typeface="Arial MT"/>
                <a:cs typeface="Arial MT"/>
              </a:rPr>
              <a:t>"</a:t>
            </a:r>
            <a:r>
              <a:rPr sz="4000" spc="135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678" y="986859"/>
            <a:ext cx="174117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30">
                <a:solidFill>
                  <a:srgbClr val="FFA511"/>
                </a:solidFill>
              </a:rPr>
              <a:t>Label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618514"/>
            <a:ext cx="13846810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1821160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250" spc="16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-40">
                <a:solidFill>
                  <a:srgbClr val="17D9FF"/>
                </a:solidFill>
                <a:latin typeface="Lucida Sans Unicode"/>
                <a:cs typeface="Lucida Sans Unicode"/>
              </a:rPr>
              <a:t>adio</a:t>
            </a:r>
            <a:r>
              <a:rPr sz="3450" spc="45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5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11821160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250" spc="16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-40">
                <a:solidFill>
                  <a:srgbClr val="17D9FF"/>
                </a:solidFill>
                <a:latin typeface="Lucida Sans Unicode"/>
                <a:cs typeface="Lucida Sans Unicode"/>
              </a:rPr>
              <a:t>adio</a:t>
            </a:r>
            <a:r>
              <a:rPr sz="3450" spc="45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5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016" y="967762"/>
            <a:ext cx="3164205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45">
                <a:solidFill>
                  <a:srgbClr val="FFA511"/>
                </a:solidFill>
              </a:rPr>
              <a:t>Cla</a:t>
            </a:r>
            <a:r>
              <a:rPr sz="5100" spc="245">
                <a:solidFill>
                  <a:srgbClr val="FFA511"/>
                </a:solidFill>
                <a:latin typeface="Trebuchet MS"/>
                <a:cs typeface="Trebuchet MS"/>
              </a:rPr>
              <a:t>ss</a:t>
            </a:r>
            <a:r>
              <a:rPr sz="5100" spc="-240">
                <a:solidFill>
                  <a:srgbClr val="FFA511"/>
                </a:solidFill>
                <a:latin typeface="Trebuchet MS"/>
                <a:cs typeface="Trebuchet MS"/>
              </a:rPr>
              <a:t> </a:t>
            </a:r>
            <a:r>
              <a:rPr sz="5350" spc="210">
                <a:solidFill>
                  <a:srgbClr val="FFA511"/>
                </a:solidFill>
                <a:latin typeface="Microsoft Sans Serif"/>
                <a:cs typeface="Microsoft Sans Serif"/>
              </a:rPr>
              <a:t>&amp;</a:t>
            </a:r>
            <a:r>
              <a:rPr sz="5350" spc="-12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5">
                <a:solidFill>
                  <a:srgbClr val="FFA511"/>
                </a:solidFill>
              </a:rPr>
              <a:t>Id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43846"/>
            <a:ext cx="6297930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345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8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8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8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8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6020471"/>
            <a:ext cx="6574155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6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r>
              <a:rPr sz="345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cla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450" spc="160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spc="16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250" spc="1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0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8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80">
                <a:solidFill>
                  <a:srgbClr val="FFFFFF"/>
                </a:solidFill>
                <a:latin typeface="Lucida Sans Unicode"/>
                <a:cs typeface="Lucida Sans Unicode"/>
              </a:rPr>
              <a:t>di</a:t>
            </a:r>
            <a:r>
              <a:rPr sz="3250" spc="18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50" spc="18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051" y="986861"/>
            <a:ext cx="319405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5">
                <a:solidFill>
                  <a:srgbClr val="FFA511"/>
                </a:solidFill>
              </a:rPr>
              <a:t>Checkbo</a:t>
            </a:r>
            <a:r>
              <a:rPr sz="5100" spc="55">
                <a:solidFill>
                  <a:srgbClr val="FFA511"/>
                </a:solidFill>
                <a:latin typeface="Trebuchet MS"/>
                <a:cs typeface="Trebuchet MS"/>
              </a:rPr>
              <a:t>x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6"/>
            <a:ext cx="14737715" cy="607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12711430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5">
                <a:solidFill>
                  <a:srgbClr val="17D9FF"/>
                </a:solidFill>
                <a:latin typeface="Lucida Sans Unicode"/>
                <a:cs typeface="Lucida Sans Unicode"/>
              </a:rPr>
              <a:t>checkbo</a:t>
            </a:r>
            <a:r>
              <a:rPr sz="3250" spc="18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>
                <a:solidFill>
                  <a:srgbClr val="F52087"/>
                </a:solidFill>
                <a:latin typeface="Trebuchet MS"/>
                <a:cs typeface="Trebuchet MS"/>
              </a:rPr>
              <a:t>1</a:t>
            </a:r>
            <a:r>
              <a:rPr sz="3450" spc="455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35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fo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6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12711430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45">
                <a:solidFill>
                  <a:srgbClr val="FFFFFF"/>
                </a:solidFill>
                <a:latin typeface="Lucida Sans Unicode"/>
                <a:cs typeface="Lucida Sans Unicode"/>
              </a:rPr>
              <a:t>inp</a:t>
            </a:r>
            <a:r>
              <a:rPr sz="3250" spc="15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2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50" spc="120">
                <a:solidFill>
                  <a:srgbClr val="17D9FF"/>
                </a:solidFill>
                <a:latin typeface="Trebuchet MS"/>
                <a:cs typeface="Trebuchet MS"/>
              </a:rPr>
              <a:t>ty</a:t>
            </a:r>
            <a:r>
              <a:rPr sz="3350" spc="-25">
                <a:solidFill>
                  <a:srgbClr val="17D9FF"/>
                </a:solidFill>
                <a:latin typeface="Lucida Sans Unicode"/>
                <a:cs typeface="Lucida Sans Unicode"/>
              </a:rPr>
              <a:t>pe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5">
                <a:solidFill>
                  <a:srgbClr val="17D9FF"/>
                </a:solidFill>
                <a:latin typeface="Lucida Sans Unicode"/>
                <a:cs typeface="Lucida Sans Unicode"/>
              </a:rPr>
              <a:t>checkbo</a:t>
            </a:r>
            <a:r>
              <a:rPr sz="3250" spc="180">
                <a:solidFill>
                  <a:srgbClr val="17D9FF"/>
                </a:solidFill>
                <a:latin typeface="Trebuchet MS"/>
                <a:cs typeface="Trebuchet MS"/>
              </a:rPr>
              <a:t>x</a:t>
            </a:r>
            <a:r>
              <a:rPr sz="3450" spc="45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250" spc="160">
                <a:solidFill>
                  <a:srgbClr val="32BD15"/>
                </a:solidFill>
                <a:latin typeface="Trebuchet MS"/>
                <a:cs typeface="Trebuchet MS"/>
              </a:rPr>
              <a:t>v</a:t>
            </a:r>
            <a:r>
              <a:rPr sz="3350" spc="25">
                <a:solidFill>
                  <a:srgbClr val="32BD15"/>
                </a:solidFill>
                <a:latin typeface="Lucida Sans Unicode"/>
                <a:cs typeface="Lucida Sans Unicode"/>
              </a:rPr>
              <a:t>al</a:t>
            </a:r>
            <a:r>
              <a:rPr sz="3250" spc="275">
                <a:solidFill>
                  <a:srgbClr val="32BD15"/>
                </a:solidFill>
                <a:latin typeface="Trebuchet MS"/>
                <a:cs typeface="Trebuchet MS"/>
              </a:rPr>
              <a:t>u</a:t>
            </a:r>
            <a:r>
              <a:rPr sz="3350" spc="5">
                <a:solidFill>
                  <a:srgbClr val="32BD15"/>
                </a:solidFill>
                <a:latin typeface="Lucida Sans Unicode"/>
                <a:cs typeface="Lucida Sans Unicode"/>
              </a:rPr>
              <a:t>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250" spc="-114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350" spc="260">
                <a:solidFill>
                  <a:srgbClr val="32BD15"/>
                </a:solidFill>
                <a:latin typeface="Lucida Sans Unicode"/>
                <a:cs typeface="Lucida Sans Unicode"/>
              </a:rPr>
              <a:t>X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-20">
                <a:solidFill>
                  <a:srgbClr val="32BD15"/>
                </a:solidFill>
                <a:latin typeface="Lucida Sans Unicode"/>
                <a:cs typeface="Lucida Sans Unicode"/>
              </a:rPr>
              <a:t>name</a:t>
            </a:r>
            <a:r>
              <a:rPr sz="3450" spc="33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30">
                <a:solidFill>
                  <a:srgbClr val="32BD15"/>
                </a:solidFill>
                <a:latin typeface="Lucida Sans Unicode"/>
                <a:cs typeface="Lucida Sans Unicode"/>
              </a:rPr>
              <a:t>cla</a:t>
            </a:r>
            <a:r>
              <a:rPr sz="3250" spc="280">
                <a:solidFill>
                  <a:srgbClr val="32BD15"/>
                </a:solidFill>
                <a:latin typeface="Trebuchet MS"/>
                <a:cs typeface="Trebuchet MS"/>
              </a:rPr>
              <a:t>ss</a:t>
            </a:r>
            <a:r>
              <a:rPr sz="3450" spc="45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>
                <a:solidFill>
                  <a:srgbClr val="32BD15"/>
                </a:solidFill>
                <a:latin typeface="Microsoft Sans Serif"/>
                <a:cs typeface="Microsoft Sans Serif"/>
              </a:rPr>
              <a:t>	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450" spc="335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-45">
                <a:solidFill>
                  <a:srgbClr val="F52087"/>
                </a:solidFill>
                <a:latin typeface="Lucida Sans Unicode"/>
                <a:cs typeface="Lucida Sans Unicode"/>
              </a:rPr>
              <a:t>id</a:t>
            </a:r>
            <a:r>
              <a:rPr sz="3250" spc="380">
                <a:solidFill>
                  <a:srgbClr val="F52087"/>
                </a:solidFill>
                <a:latin typeface="Trebuchet MS"/>
                <a:cs typeface="Trebuchet MS"/>
              </a:rPr>
              <a:t>2</a:t>
            </a:r>
            <a:r>
              <a:rPr sz="3450" spc="455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597" y="986857"/>
            <a:ext cx="545592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0">
                <a:solidFill>
                  <a:srgbClr val="FFA511"/>
                </a:solidFill>
                <a:latin typeface="Microsoft Sans Serif"/>
                <a:cs typeface="Microsoft Sans Serif"/>
              </a:rPr>
              <a:t>Ba</a:t>
            </a:r>
            <a:r>
              <a:rPr sz="5100" spc="7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70">
                <a:solidFill>
                  <a:srgbClr val="FFA511"/>
                </a:solidFill>
                <a:latin typeface="Microsoft Sans Serif"/>
                <a:cs typeface="Microsoft Sans Serif"/>
              </a:rPr>
              <a:t>ic</a:t>
            </a:r>
            <a:r>
              <a:rPr sz="5200" spc="-7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75">
                <a:solidFill>
                  <a:srgbClr val="FFA511"/>
                </a:solidFill>
                <a:latin typeface="Microsoft Sans Serif"/>
                <a:cs typeface="Microsoft Sans Serif"/>
              </a:rPr>
              <a:t>Page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816" y="1996866"/>
            <a:ext cx="3847465" cy="245427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450" spc="45">
                <a:solidFill>
                  <a:srgbClr val="17D9FF"/>
                </a:solidFill>
                <a:latin typeface="Microsoft Sans Serif"/>
                <a:cs typeface="Microsoft Sans Serif"/>
              </a:rPr>
              <a:t>&lt;!</a:t>
            </a:r>
            <a:r>
              <a:rPr sz="3350" spc="45">
                <a:solidFill>
                  <a:srgbClr val="17D9FF"/>
                </a:solidFill>
                <a:latin typeface="Microsoft Sans Serif"/>
                <a:cs typeface="Microsoft Sans Serif"/>
              </a:rPr>
              <a:t>DOCTYPE</a:t>
            </a:r>
            <a:r>
              <a:rPr sz="3350" spc="-8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254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4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24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12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2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450" spc="12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992" y="4425741"/>
            <a:ext cx="6409690" cy="16446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2335"/>
              </a:spcBef>
            </a:pPr>
            <a:r>
              <a:rPr sz="3450" spc="2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3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35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450" spc="23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350" spc="23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3250" spc="23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4">
                <a:solidFill>
                  <a:srgbClr val="FFFFFF"/>
                </a:solidFill>
                <a:latin typeface="Microsoft Sans Serif"/>
                <a:cs typeface="Microsoft Sans Serif"/>
              </a:rPr>
              <a:t>Fi</a:t>
            </a:r>
            <a:r>
              <a:rPr sz="3250" spc="204">
                <a:solidFill>
                  <a:srgbClr val="FFFFFF"/>
                </a:solidFill>
                <a:latin typeface="Microsoft Sans Serif"/>
                <a:cs typeface="Microsoft Sans Serif"/>
              </a:rPr>
              <a:t>rst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450" spc="17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7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3450" spc="17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20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450" spc="20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816" y="6044991"/>
            <a:ext cx="5117465" cy="326390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2335"/>
              </a:spcBef>
            </a:pPr>
            <a:r>
              <a:rPr sz="3450" spc="17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7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17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450" spc="17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000760">
              <a:lnSpc>
                <a:spcPct val="100000"/>
              </a:lnSpc>
              <a:spcBef>
                <a:spcPts val="2235"/>
              </a:spcBef>
            </a:pP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16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50" spc="16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350" spc="165">
                <a:solidFill>
                  <a:srgbClr val="FFFFFF"/>
                </a:solidFill>
                <a:latin typeface="Microsoft Sans Serif"/>
                <a:cs typeface="Microsoft Sans Serif"/>
              </a:rPr>
              <a:t>hello</a:t>
            </a:r>
            <a:r>
              <a:rPr sz="335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ld</a:t>
            </a:r>
            <a:r>
              <a:rPr sz="3450" spc="254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3450" spc="254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561340">
              <a:lnSpc>
                <a:spcPct val="100000"/>
              </a:lnSpc>
              <a:spcBef>
                <a:spcPts val="2235"/>
              </a:spcBef>
            </a:pPr>
            <a:r>
              <a:rPr sz="3450" spc="24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450" spc="24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450" spc="30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30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3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30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450" spc="30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1230" y="2293896"/>
            <a:ext cx="54978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3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30">
                <a:solidFill>
                  <a:srgbClr val="32BD15"/>
                </a:solidFill>
                <a:latin typeface="Microsoft Sans Serif"/>
                <a:cs typeface="Microsoft Sans Serif"/>
              </a:rPr>
              <a:t>ell</a:t>
            </a:r>
            <a:r>
              <a:rPr sz="2550" spc="13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2550" spc="-1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ws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30">
                <a:solidFill>
                  <a:srgbClr val="32BD15"/>
                </a:solidFill>
                <a:latin typeface="Microsoft Sans Serif"/>
                <a:cs typeface="Microsoft Sans Serif"/>
              </a:rPr>
              <a:t>y</a:t>
            </a:r>
            <a:r>
              <a:rPr sz="2600" spc="130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30">
                <a:solidFill>
                  <a:srgbClr val="32BD15"/>
                </a:solidFill>
                <a:latin typeface="Microsoft Sans Serif"/>
                <a:cs typeface="Microsoft Sans Serif"/>
              </a:rPr>
              <a:t>u</a:t>
            </a:r>
            <a:r>
              <a:rPr sz="2550" spc="-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9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2550" spc="9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90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6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75">
                <a:solidFill>
                  <a:srgbClr val="32BD15"/>
                </a:solidFill>
                <a:latin typeface="Microsoft Sans Serif"/>
                <a:cs typeface="Microsoft Sans Serif"/>
              </a:rPr>
              <a:t>us</a:t>
            </a:r>
            <a:r>
              <a:rPr sz="2600" spc="75">
                <a:solidFill>
                  <a:srgbClr val="32BD15"/>
                </a:solidFill>
                <a:latin typeface="Microsoft Sans Serif"/>
                <a:cs typeface="Microsoft Sans Serif"/>
              </a:rPr>
              <a:t>ing</a:t>
            </a:r>
            <a:r>
              <a:rPr sz="26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30">
                <a:solidFill>
                  <a:srgbClr val="32BD15"/>
                </a:solidFill>
                <a:latin typeface="Microsoft Sans Serif"/>
                <a:cs typeface="Microsoft Sans Serif"/>
              </a:rPr>
              <a:t>HTML</a:t>
            </a:r>
            <a:r>
              <a:rPr sz="2550" spc="130">
                <a:solidFill>
                  <a:srgbClr val="32BD15"/>
                </a:solidFill>
                <a:latin typeface="Microsoft Sans Serif"/>
                <a:cs typeface="Microsoft Sans Serif"/>
              </a:rPr>
              <a:t>5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500" y="3117160"/>
            <a:ext cx="40646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9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90">
                <a:solidFill>
                  <a:srgbClr val="32BD15"/>
                </a:solidFill>
                <a:latin typeface="Microsoft Sans Serif"/>
                <a:cs typeface="Microsoft Sans Serif"/>
              </a:rPr>
              <a:t>oo</a:t>
            </a:r>
            <a:r>
              <a:rPr sz="2550" spc="19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550" spc="-1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50">
                <a:solidFill>
                  <a:srgbClr val="32BD15"/>
                </a:solidFill>
                <a:latin typeface="Microsoft Sans Serif"/>
                <a:cs typeface="Microsoft Sans Serif"/>
              </a:rPr>
              <a:t>of</a:t>
            </a:r>
            <a:r>
              <a:rPr sz="2600" spc="-3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70">
                <a:solidFill>
                  <a:srgbClr val="32BD15"/>
                </a:solidFill>
                <a:latin typeface="Microsoft Sans Serif"/>
                <a:cs typeface="Microsoft Sans Serif"/>
              </a:rPr>
              <a:t>an</a:t>
            </a:r>
            <a:r>
              <a:rPr sz="2600" spc="-3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215">
                <a:solidFill>
                  <a:srgbClr val="32BD15"/>
                </a:solidFill>
                <a:latin typeface="Microsoft Sans Serif"/>
                <a:cs typeface="Microsoft Sans Serif"/>
              </a:rPr>
              <a:t>h</a:t>
            </a:r>
            <a:r>
              <a:rPr sz="2550" spc="215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215">
                <a:solidFill>
                  <a:srgbClr val="32BD15"/>
                </a:solidFill>
                <a:latin typeface="Microsoft Sans Serif"/>
                <a:cs typeface="Microsoft Sans Serif"/>
              </a:rPr>
              <a:t>ml</a:t>
            </a:r>
            <a:r>
              <a:rPr sz="2600" spc="-3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40">
                <a:solidFill>
                  <a:srgbClr val="32BD15"/>
                </a:solidFill>
                <a:latin typeface="Microsoft Sans Serif"/>
                <a:cs typeface="Microsoft Sans Serif"/>
              </a:rPr>
              <a:t>doc</a:t>
            </a:r>
            <a:r>
              <a:rPr sz="2550" spc="140">
                <a:solidFill>
                  <a:srgbClr val="32BD15"/>
                </a:solidFill>
                <a:latin typeface="Microsoft Sans Serif"/>
                <a:cs typeface="Microsoft Sans Serif"/>
              </a:rPr>
              <a:t>u</a:t>
            </a:r>
            <a:r>
              <a:rPr sz="2600" spc="140">
                <a:solidFill>
                  <a:srgbClr val="32BD15"/>
                </a:solidFill>
                <a:latin typeface="Microsoft Sans Serif"/>
                <a:cs typeface="Microsoft Sans Serif"/>
              </a:rPr>
              <a:t>men</a:t>
            </a:r>
            <a:r>
              <a:rPr sz="2550" spc="14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8799" y="3960807"/>
            <a:ext cx="36664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con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aine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3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90">
                <a:solidFill>
                  <a:srgbClr val="32BD15"/>
                </a:solidFill>
                <a:latin typeface="Microsoft Sans Serif"/>
                <a:cs typeface="Microsoft Sans Serif"/>
              </a:rPr>
              <a:t>fo</a:t>
            </a:r>
            <a:r>
              <a:rPr sz="2550" spc="19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550" spc="-3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me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ada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61" y="6312475"/>
            <a:ext cx="659257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5">
                <a:solidFill>
                  <a:srgbClr val="32BD15"/>
                </a:solidFill>
                <a:latin typeface="Microsoft Sans Serif"/>
                <a:cs typeface="Microsoft Sans Serif"/>
              </a:rPr>
              <a:t>con</a:t>
            </a:r>
            <a:r>
              <a:rPr sz="2550" spc="105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05">
                <a:solidFill>
                  <a:srgbClr val="32BD15"/>
                </a:solidFill>
                <a:latin typeface="Microsoft Sans Serif"/>
                <a:cs typeface="Microsoft Sans Serif"/>
              </a:rPr>
              <a:t>ain</a:t>
            </a:r>
            <a:r>
              <a:rPr sz="2550" spc="105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2550" spc="-1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all</a:t>
            </a:r>
            <a:r>
              <a:rPr sz="26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14">
                <a:solidFill>
                  <a:srgbClr val="32BD15"/>
                </a:solidFill>
                <a:latin typeface="Microsoft Sans Serif"/>
                <a:cs typeface="Microsoft Sans Serif"/>
              </a:rPr>
              <a:t>da</a:t>
            </a:r>
            <a:r>
              <a:rPr sz="2550" spc="114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14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26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2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0">
                <a:solidFill>
                  <a:srgbClr val="32BD15"/>
                </a:solidFill>
                <a:latin typeface="Microsoft Sans Serif"/>
                <a:cs typeface="Microsoft Sans Serif"/>
              </a:rPr>
              <a:t>ende</a:t>
            </a:r>
            <a:r>
              <a:rPr sz="2550" spc="12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0">
                <a:solidFill>
                  <a:srgbClr val="32BD15"/>
                </a:solidFill>
                <a:latin typeface="Microsoft Sans Serif"/>
                <a:cs typeface="Microsoft Sans Serif"/>
              </a:rPr>
              <a:t>ed</a:t>
            </a:r>
            <a:r>
              <a:rPr sz="2600" spc="-2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45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45">
                <a:solidFill>
                  <a:srgbClr val="32BD15"/>
                </a:solidFill>
                <a:latin typeface="Microsoft Sans Serif"/>
                <a:cs typeface="Microsoft Sans Serif"/>
              </a:rPr>
              <a:t>y</a:t>
            </a:r>
            <a:r>
              <a:rPr sz="2550" spc="-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55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55">
                <a:solidFill>
                  <a:srgbClr val="32BD15"/>
                </a:solidFill>
                <a:latin typeface="Microsoft Sans Serif"/>
                <a:cs typeface="Microsoft Sans Serif"/>
              </a:rPr>
              <a:t>he</a:t>
            </a:r>
            <a:r>
              <a:rPr sz="260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b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o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ws</a:t>
            </a:r>
            <a:r>
              <a:rPr sz="2600" spc="125">
                <a:solidFill>
                  <a:srgbClr val="32BD15"/>
                </a:solidFill>
                <a:latin typeface="Microsoft Sans Serif"/>
                <a:cs typeface="Microsoft Sans Serif"/>
              </a:rPr>
              <a:t>e</a:t>
            </a:r>
            <a:r>
              <a:rPr sz="2550" spc="12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7349" y="4904139"/>
            <a:ext cx="150495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35">
                <a:solidFill>
                  <a:srgbClr val="32BD15"/>
                </a:solidFill>
                <a:latin typeface="Microsoft Sans Serif"/>
                <a:cs typeface="Microsoft Sans Serif"/>
              </a:rPr>
              <a:t>page</a:t>
            </a:r>
            <a:r>
              <a:rPr sz="2600" spc="-8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9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9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2550" spc="19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90">
                <a:solidFill>
                  <a:srgbClr val="32BD15"/>
                </a:solidFill>
                <a:latin typeface="Microsoft Sans Serif"/>
                <a:cs typeface="Microsoft Sans Serif"/>
              </a:rPr>
              <a:t>le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876" y="7196943"/>
            <a:ext cx="22358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105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2550" spc="10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05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2550" spc="105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2600" spc="105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2600" spc="-9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2550" spc="100">
                <a:solidFill>
                  <a:srgbClr val="32BD15"/>
                </a:solidFill>
                <a:latin typeface="Microsoft Sans Serif"/>
                <a:cs typeface="Microsoft Sans Serif"/>
              </a:rPr>
              <a:t>t</a:t>
            </a:r>
            <a:r>
              <a:rPr sz="2600" spc="10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88" y="986860"/>
            <a:ext cx="28155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65">
                <a:solidFill>
                  <a:srgbClr val="FFA511"/>
                </a:solidFill>
              </a:rPr>
              <a:t>Te</a:t>
            </a:r>
            <a:r>
              <a:rPr sz="5100" spc="65">
                <a:solidFill>
                  <a:srgbClr val="FFA511"/>
                </a:solidFill>
                <a:latin typeface="Trebuchet MS"/>
                <a:cs typeface="Trebuchet MS"/>
              </a:rPr>
              <a:t>xt</a:t>
            </a:r>
            <a:r>
              <a:rPr sz="5200" spc="65">
                <a:solidFill>
                  <a:srgbClr val="FFA511"/>
                </a:solidFill>
              </a:rPr>
              <a:t>a</a:t>
            </a:r>
            <a:r>
              <a:rPr sz="5100" spc="65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65">
                <a:solidFill>
                  <a:srgbClr val="FFA511"/>
                </a:solidFill>
              </a:rPr>
              <a:t>ea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892" y="2652531"/>
            <a:ext cx="1665224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7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7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7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7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3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65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450" spc="6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65">
                <a:solidFill>
                  <a:srgbClr val="17D9FF"/>
                </a:solidFill>
                <a:latin typeface="Lucida Sans Unicode"/>
                <a:cs typeface="Lucida Sans Unicode"/>
              </a:rPr>
              <a:t>feedback</a:t>
            </a:r>
            <a:r>
              <a:rPr sz="3450" spc="6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-40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350" spc="75">
                <a:solidFill>
                  <a:srgbClr val="32BD15"/>
                </a:solidFill>
                <a:latin typeface="Lucida Sans Unicode"/>
                <a:cs typeface="Lucida Sans Unicode"/>
              </a:rPr>
              <a:t>id</a:t>
            </a:r>
            <a:r>
              <a:rPr sz="3450" spc="7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350" spc="75">
                <a:solidFill>
                  <a:srgbClr val="32BD15"/>
                </a:solidFill>
                <a:latin typeface="Lucida Sans Unicode"/>
                <a:cs typeface="Lucida Sans Unicode"/>
              </a:rPr>
              <a:t>feedback</a:t>
            </a:r>
            <a:r>
              <a:rPr sz="3450" spc="7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3450" spc="-4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350" spc="70">
                <a:solidFill>
                  <a:srgbClr val="F52087"/>
                </a:solidFill>
                <a:latin typeface="Lucida Sans Unicode"/>
                <a:cs typeface="Lucida Sans Unicode"/>
              </a:rPr>
              <a:t>placeholde</a:t>
            </a:r>
            <a:r>
              <a:rPr sz="3250" spc="70">
                <a:solidFill>
                  <a:srgbClr val="F52087"/>
                </a:solidFill>
                <a:latin typeface="Trebuchet MS"/>
                <a:cs typeface="Trebuchet MS"/>
              </a:rPr>
              <a:t>r</a:t>
            </a:r>
            <a:r>
              <a:rPr sz="3450" spc="70">
                <a:solidFill>
                  <a:srgbClr val="F52087"/>
                </a:solidFill>
                <a:latin typeface="Microsoft Sans Serif"/>
                <a:cs typeface="Microsoft Sans Serif"/>
              </a:rPr>
              <a:t>="</a:t>
            </a:r>
            <a:r>
              <a:rPr sz="3350" spc="70">
                <a:solidFill>
                  <a:srgbClr val="F52087"/>
                </a:solidFill>
                <a:latin typeface="Lucida Sans Unicode"/>
                <a:cs typeface="Lucida Sans Unicode"/>
              </a:rPr>
              <a:t>Plea</a:t>
            </a:r>
            <a:r>
              <a:rPr sz="3250" spc="70">
                <a:solidFill>
                  <a:srgbClr val="F52087"/>
                </a:solidFill>
                <a:latin typeface="Trebuchet MS"/>
                <a:cs typeface="Trebuchet MS"/>
              </a:rPr>
              <a:t>s</a:t>
            </a:r>
            <a:r>
              <a:rPr sz="3350" spc="70">
                <a:solidFill>
                  <a:srgbClr val="F52087"/>
                </a:solidFill>
                <a:latin typeface="Lucida Sans Unicode"/>
                <a:cs typeface="Lucida Sans Unicode"/>
              </a:rPr>
              <a:t>e</a:t>
            </a:r>
            <a:r>
              <a:rPr sz="3350" spc="-185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350" spc="-30">
                <a:solidFill>
                  <a:srgbClr val="F52087"/>
                </a:solidFill>
                <a:latin typeface="Lucida Sans Unicode"/>
                <a:cs typeface="Lucida Sans Unicode"/>
              </a:rPr>
              <a:t>add</a:t>
            </a:r>
            <a:r>
              <a:rPr sz="3350" spc="-185">
                <a:solidFill>
                  <a:srgbClr val="F52087"/>
                </a:solidFill>
                <a:latin typeface="Lucida Sans Unicode"/>
                <a:cs typeface="Lucida Sans Unicode"/>
              </a:rPr>
              <a:t> </a:t>
            </a:r>
            <a:r>
              <a:rPr sz="3350" spc="95">
                <a:solidFill>
                  <a:srgbClr val="F52087"/>
                </a:solidFill>
                <a:latin typeface="Lucida Sans Unicode"/>
                <a:cs typeface="Lucida Sans Unicode"/>
              </a:rPr>
              <a:t>Feedback</a:t>
            </a:r>
            <a:r>
              <a:rPr sz="3450" spc="95">
                <a:solidFill>
                  <a:srgbClr val="F52087"/>
                </a:solidFill>
                <a:latin typeface="Microsoft Sans Serif"/>
                <a:cs typeface="Microsoft Sans Serif"/>
              </a:rPr>
              <a:t>"</a:t>
            </a:r>
            <a:r>
              <a:rPr sz="3450" spc="9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50" spc="13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13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3450" spc="13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937" y="986860"/>
            <a:ext cx="197103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80">
                <a:solidFill>
                  <a:srgbClr val="FFA511"/>
                </a:solidFill>
              </a:rPr>
              <a:t>Selec</a:t>
            </a:r>
            <a:r>
              <a:rPr sz="5100" spc="80">
                <a:solidFill>
                  <a:srgbClr val="FFA511"/>
                </a:solidFill>
                <a:latin typeface="Trebuchet MS"/>
                <a:cs typeface="Trebuchet MS"/>
              </a:rPr>
              <a:t>t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18518"/>
            <a:ext cx="10297160" cy="457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250" spc="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80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450" spc="114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14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14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14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34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450" spc="145">
                <a:solidFill>
                  <a:srgbClr val="FFFFFF"/>
                </a:solidFill>
                <a:latin typeface="Microsoft Sans Serif"/>
                <a:cs typeface="Microsoft Sans Serif"/>
              </a:rPr>
              <a:t>="</a:t>
            </a:r>
            <a:r>
              <a:rPr sz="3350" spc="145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3250" spc="145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3450" spc="145">
                <a:solidFill>
                  <a:srgbClr val="FFFFFF"/>
                </a:solidFill>
                <a:latin typeface="Microsoft Sans Serif"/>
                <a:cs typeface="Microsoft Sans Serif"/>
              </a:rPr>
              <a:t>"&gt;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spcBef>
                <a:spcPts val="5"/>
              </a:spcBef>
              <a:tabLst>
                <a:tab pos="6287770" algn="l"/>
              </a:tabLst>
            </a:pPr>
            <a:r>
              <a:rPr sz="3450" spc="-1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2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120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120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120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120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120">
                <a:solidFill>
                  <a:srgbClr val="17D9FF"/>
                </a:solidFill>
                <a:latin typeface="Lucida Sans Unicode"/>
                <a:cs typeface="Lucida Sans Unicode"/>
              </a:rPr>
              <a:t>Delhi</a:t>
            </a:r>
            <a:r>
              <a:rPr sz="3450" spc="12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20">
                <a:solidFill>
                  <a:srgbClr val="FFFFFF"/>
                </a:solidFill>
                <a:latin typeface="Microsoft Sans Serif"/>
                <a:cs typeface="Microsoft Sans Serif"/>
              </a:rPr>
              <a:t>&gt;	</a:t>
            </a:r>
            <a:r>
              <a:rPr sz="3350" spc="-1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85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85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8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6896734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6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5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275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5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275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250" spc="275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-35">
                <a:solidFill>
                  <a:srgbClr val="17D9FF"/>
                </a:solidFill>
                <a:latin typeface="Lucida Sans Unicode"/>
                <a:cs typeface="Lucida Sans Unicode"/>
              </a:rPr>
              <a:t>mbai</a:t>
            </a:r>
            <a:r>
              <a:rPr sz="3450" spc="45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1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36980">
              <a:lnSpc>
                <a:spcPct val="100000"/>
              </a:lnSpc>
              <a:tabLst>
                <a:tab pos="7041515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6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160">
                <a:solidFill>
                  <a:srgbClr val="17D9FF"/>
                </a:solidFill>
                <a:latin typeface="Trebuchet MS"/>
                <a:cs typeface="Trebuchet MS"/>
              </a:rPr>
              <a:t>v</a:t>
            </a:r>
            <a:r>
              <a:rPr sz="3350" spc="25">
                <a:solidFill>
                  <a:srgbClr val="17D9FF"/>
                </a:solidFill>
                <a:latin typeface="Lucida Sans Unicode"/>
                <a:cs typeface="Lucida Sans Unicode"/>
              </a:rPr>
              <a:t>al</a:t>
            </a:r>
            <a:r>
              <a:rPr sz="3250" spc="275">
                <a:solidFill>
                  <a:srgbClr val="17D9FF"/>
                </a:solidFill>
                <a:latin typeface="Trebuchet MS"/>
                <a:cs typeface="Trebuchet MS"/>
              </a:rPr>
              <a:t>u</a:t>
            </a:r>
            <a:r>
              <a:rPr sz="3350" spc="5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>
                <a:solidFill>
                  <a:srgbClr val="17D9FF"/>
                </a:solidFill>
                <a:latin typeface="Lucida Sans Unicode"/>
                <a:cs typeface="Lucida Sans Unicode"/>
              </a:rPr>
              <a:t>Banglo</a:t>
            </a:r>
            <a:r>
              <a:rPr sz="3250" spc="165">
                <a:solidFill>
                  <a:srgbClr val="17D9FF"/>
                </a:solidFill>
                <a:latin typeface="Trebuchet MS"/>
                <a:cs typeface="Trebuchet MS"/>
              </a:rPr>
              <a:t>r</a:t>
            </a:r>
            <a:r>
              <a:rPr sz="3350" spc="5">
                <a:solidFill>
                  <a:srgbClr val="17D9FF"/>
                </a:solidFill>
                <a:latin typeface="Lucida Sans Unicode"/>
                <a:cs typeface="Lucida Sans Unicode"/>
              </a:rPr>
              <a:t>e</a:t>
            </a:r>
            <a:r>
              <a:rPr sz="3450" spc="450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 spc="-10">
                <a:solidFill>
                  <a:srgbClr val="FFFFFF"/>
                </a:solidFill>
                <a:latin typeface="Lucida Sans Unicode"/>
                <a:cs typeface="Lucida Sans Unicode"/>
              </a:rPr>
              <a:t>Delhi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250" spc="1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155">
                <a:solidFill>
                  <a:srgbClr val="FFFFFF"/>
                </a:solidFill>
                <a:latin typeface="Lucida Sans Unicode"/>
                <a:cs typeface="Lucida Sans Unicode"/>
              </a:rPr>
              <a:t>elec</a:t>
            </a:r>
            <a:r>
              <a:rPr sz="3250" spc="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1268" y="3402090"/>
            <a:ext cx="1543050" cy="1082040"/>
            <a:chOff x="1031268" y="3402090"/>
            <a:chExt cx="1543050" cy="1082040"/>
          </a:xfrm>
        </p:grpSpPr>
        <p:sp>
          <p:nvSpPr>
            <p:cNvPr id="3" name="object 3"/>
            <p:cNvSpPr/>
            <p:nvPr/>
          </p:nvSpPr>
          <p:spPr>
            <a:xfrm>
              <a:off x="1031268" y="3402090"/>
              <a:ext cx="1543050" cy="1082040"/>
            </a:xfrm>
            <a:custGeom>
              <a:avLst/>
              <a:gdLst/>
              <a:ahLst/>
              <a:cxnLst/>
              <a:rect l="l" t="t" r="r" b="b"/>
              <a:pathLst>
                <a:path w="1543050" h="1082039">
                  <a:moveTo>
                    <a:pt x="771524" y="1081488"/>
                  </a:moveTo>
                  <a:lnTo>
                    <a:pt x="694289" y="1080976"/>
                  </a:lnTo>
                  <a:lnTo>
                    <a:pt x="515384" y="1077398"/>
                  </a:lnTo>
                  <a:lnTo>
                    <a:pt x="314012" y="1067686"/>
                  </a:lnTo>
                  <a:lnTo>
                    <a:pt x="169373" y="1048773"/>
                  </a:lnTo>
                  <a:lnTo>
                    <a:pt x="122822" y="1029367"/>
                  </a:lnTo>
                  <a:lnTo>
                    <a:pt x="82834" y="998637"/>
                  </a:lnTo>
                  <a:lnTo>
                    <a:pt x="52100" y="958651"/>
                  </a:lnTo>
                  <a:lnTo>
                    <a:pt x="32693" y="912104"/>
                  </a:lnTo>
                  <a:lnTo>
                    <a:pt x="13792" y="803114"/>
                  </a:lnTo>
                  <a:lnTo>
                    <a:pt x="4086" y="681122"/>
                  </a:lnTo>
                  <a:lnTo>
                    <a:pt x="510" y="581780"/>
                  </a:lnTo>
                  <a:lnTo>
                    <a:pt x="0" y="540744"/>
                  </a:lnTo>
                  <a:lnTo>
                    <a:pt x="495" y="499722"/>
                  </a:lnTo>
                  <a:lnTo>
                    <a:pt x="3963" y="400486"/>
                  </a:lnTo>
                  <a:lnTo>
                    <a:pt x="13375" y="278780"/>
                  </a:lnTo>
                  <a:lnTo>
                    <a:pt x="31704" y="170347"/>
                  </a:lnTo>
                  <a:lnTo>
                    <a:pt x="51112" y="123800"/>
                  </a:lnTo>
                  <a:lnTo>
                    <a:pt x="81845" y="83815"/>
                  </a:lnTo>
                  <a:lnTo>
                    <a:pt x="121834" y="53084"/>
                  </a:lnTo>
                  <a:lnTo>
                    <a:pt x="168385" y="33678"/>
                  </a:lnTo>
                  <a:lnTo>
                    <a:pt x="313037" y="14615"/>
                  </a:lnTo>
                  <a:lnTo>
                    <a:pt x="514417" y="4571"/>
                  </a:lnTo>
                  <a:lnTo>
                    <a:pt x="693324" y="661"/>
                  </a:lnTo>
                  <a:lnTo>
                    <a:pt x="770560" y="0"/>
                  </a:lnTo>
                  <a:lnTo>
                    <a:pt x="847792" y="511"/>
                  </a:lnTo>
                  <a:lnTo>
                    <a:pt x="1026688" y="4089"/>
                  </a:lnTo>
                  <a:lnTo>
                    <a:pt x="1228053" y="13801"/>
                  </a:lnTo>
                  <a:lnTo>
                    <a:pt x="1372687" y="32714"/>
                  </a:lnTo>
                  <a:lnTo>
                    <a:pt x="1419238" y="52120"/>
                  </a:lnTo>
                  <a:lnTo>
                    <a:pt x="1459227" y="82851"/>
                  </a:lnTo>
                  <a:lnTo>
                    <a:pt x="1489960" y="122836"/>
                  </a:lnTo>
                  <a:lnTo>
                    <a:pt x="1509368" y="169383"/>
                  </a:lnTo>
                  <a:lnTo>
                    <a:pt x="1528433" y="278373"/>
                  </a:lnTo>
                  <a:lnTo>
                    <a:pt x="1538478" y="400365"/>
                  </a:lnTo>
                  <a:lnTo>
                    <a:pt x="1542388" y="499707"/>
                  </a:lnTo>
                  <a:lnTo>
                    <a:pt x="1543049" y="540744"/>
                  </a:lnTo>
                  <a:lnTo>
                    <a:pt x="1542539" y="581920"/>
                  </a:lnTo>
                  <a:lnTo>
                    <a:pt x="1538966" y="681496"/>
                  </a:lnTo>
                  <a:lnTo>
                    <a:pt x="1529267" y="803542"/>
                  </a:lnTo>
                  <a:lnTo>
                    <a:pt x="1510380" y="912129"/>
                  </a:lnTo>
                  <a:lnTo>
                    <a:pt x="1490972" y="958675"/>
                  </a:lnTo>
                  <a:lnTo>
                    <a:pt x="1460239" y="998661"/>
                  </a:lnTo>
                  <a:lnTo>
                    <a:pt x="1420250" y="1029391"/>
                  </a:lnTo>
                  <a:lnTo>
                    <a:pt x="1373700" y="1048797"/>
                  </a:lnTo>
                  <a:lnTo>
                    <a:pt x="1229047" y="1067696"/>
                  </a:lnTo>
                  <a:lnTo>
                    <a:pt x="1027668" y="1077401"/>
                  </a:lnTo>
                  <a:lnTo>
                    <a:pt x="848760" y="1080977"/>
                  </a:lnTo>
                  <a:lnTo>
                    <a:pt x="771524" y="10814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271" y="3711108"/>
              <a:ext cx="400685" cy="463550"/>
            </a:xfrm>
            <a:custGeom>
              <a:avLst/>
              <a:gdLst/>
              <a:ahLst/>
              <a:cxnLst/>
              <a:rect l="l" t="t" r="r" b="b"/>
              <a:pathLst>
                <a:path w="400685" h="463550">
                  <a:moveTo>
                    <a:pt x="24" y="463453"/>
                  </a:moveTo>
                  <a:lnTo>
                    <a:pt x="0" y="0"/>
                  </a:lnTo>
                  <a:lnTo>
                    <a:pt x="400132" y="231726"/>
                  </a:lnTo>
                  <a:lnTo>
                    <a:pt x="24" y="463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1997" y="986857"/>
            <a:ext cx="3389629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15">
                <a:solidFill>
                  <a:srgbClr val="FFA511"/>
                </a:solidFill>
              </a:rPr>
              <a:t>if</a:t>
            </a:r>
            <a:r>
              <a:rPr sz="5100" spc="15">
                <a:solidFill>
                  <a:srgbClr val="FFA511"/>
                </a:solidFill>
                <a:latin typeface="Trebuchet MS"/>
                <a:cs typeface="Trebuchet MS"/>
              </a:rPr>
              <a:t>r</a:t>
            </a:r>
            <a:r>
              <a:rPr sz="5200" spc="15">
                <a:solidFill>
                  <a:srgbClr val="FFA511"/>
                </a:solidFill>
              </a:rPr>
              <a:t>ame</a:t>
            </a:r>
            <a:r>
              <a:rPr sz="5200" spc="-385">
                <a:solidFill>
                  <a:srgbClr val="FFA511"/>
                </a:solidFill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2181755"/>
            <a:ext cx="9941560" cy="200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eb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2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250" spc="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2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3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eb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250" spc="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6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3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Lucida Sans Unicode"/>
              <a:cs typeface="Lucida Sans Unicode"/>
            </a:endParaRPr>
          </a:p>
          <a:p>
            <a:pPr marL="2606040">
              <a:lnSpc>
                <a:spcPct val="100000"/>
              </a:lnSpc>
              <a:tabLst>
                <a:tab pos="6880859" algn="l"/>
              </a:tabLst>
            </a:pP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-3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3250" spc="1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spc="-15">
                <a:solidFill>
                  <a:srgbClr val="FFFFFF"/>
                </a:solidFill>
                <a:latin typeface="Lucida Sans Unicode"/>
                <a:cs typeface="Lucida Sans Unicode"/>
              </a:rPr>
              <a:t>ame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50" spc="225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350" spc="45">
                <a:solidFill>
                  <a:srgbClr val="17D9FF"/>
                </a:solidFill>
                <a:latin typeface="Lucida Sans Unicode"/>
                <a:cs typeface="Lucida Sans Unicode"/>
              </a:rPr>
              <a:t>c</a:t>
            </a:r>
            <a:r>
              <a:rPr sz="3450" spc="33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350" spc="-10">
                <a:solidFill>
                  <a:srgbClr val="17D9FF"/>
                </a:solidFill>
                <a:latin typeface="Lucida Sans Unicode"/>
                <a:cs typeface="Lucida Sans Unicode"/>
              </a:rPr>
              <a:t>link</a:t>
            </a:r>
            <a:r>
              <a:rPr sz="3450" spc="45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345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335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3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42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350" spc="-65">
                <a:solidFill>
                  <a:srgbClr val="FFFFFF"/>
                </a:solidFill>
                <a:latin typeface="Lucida Sans Unicode"/>
                <a:cs typeface="Lucida Sans Unicode"/>
              </a:rPr>
              <a:t>op</a:t>
            </a:r>
            <a:r>
              <a:rPr sz="32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ion</a:t>
            </a:r>
            <a:r>
              <a:rPr sz="3450" spc="15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4" y="986857"/>
            <a:ext cx="3158490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">
                <a:solidFill>
                  <a:srgbClr val="FFA511"/>
                </a:solidFill>
              </a:rPr>
              <a:t>Video</a:t>
            </a:r>
            <a:r>
              <a:rPr sz="5200" spc="-380">
                <a:solidFill>
                  <a:srgbClr val="FFA511"/>
                </a:solidFill>
              </a:rPr>
              <a:t> </a:t>
            </a:r>
            <a:r>
              <a:rPr sz="5200" spc="-140">
                <a:solidFill>
                  <a:srgbClr val="FFA511"/>
                </a:solidFill>
              </a:rPr>
              <a:t>Tag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016000" y="2478206"/>
            <a:ext cx="11146155" cy="6583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  <a:tabLst>
                <a:tab pos="6611620" algn="l"/>
              </a:tabLst>
            </a:pPr>
            <a:r>
              <a:rPr sz="4000" spc="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800" spc="3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35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39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185">
                <a:solidFill>
                  <a:srgbClr val="17D9FF"/>
                </a:solidFill>
                <a:latin typeface="Trebuchet MS"/>
                <a:cs typeface="Trebuchet MS"/>
              </a:rPr>
              <a:t>sr</a:t>
            </a:r>
            <a:r>
              <a:rPr sz="3900" spc="185">
                <a:solidFill>
                  <a:srgbClr val="17D9FF"/>
                </a:solidFill>
                <a:latin typeface="Lucida Sans Unicode"/>
                <a:cs typeface="Lucida Sans Unicode"/>
              </a:rPr>
              <a:t>c</a:t>
            </a:r>
            <a:r>
              <a:rPr sz="4000" spc="185">
                <a:solidFill>
                  <a:srgbClr val="17D9FF"/>
                </a:solidFill>
                <a:latin typeface="Microsoft Sans Serif"/>
                <a:cs typeface="Microsoft Sans Serif"/>
              </a:rPr>
              <a:t>="</a:t>
            </a:r>
            <a:r>
              <a:rPr sz="3900" spc="185">
                <a:solidFill>
                  <a:srgbClr val="17D9FF"/>
                </a:solidFill>
                <a:latin typeface="Lucida Sans Unicode"/>
                <a:cs typeface="Lucida Sans Unicode"/>
              </a:rPr>
              <a:t>m</a:t>
            </a:r>
            <a:r>
              <a:rPr sz="3800" spc="185">
                <a:solidFill>
                  <a:srgbClr val="17D9FF"/>
                </a:solidFill>
                <a:latin typeface="Trebuchet MS"/>
                <a:cs typeface="Trebuchet MS"/>
              </a:rPr>
              <a:t>y</a:t>
            </a:r>
            <a:r>
              <a:rPr sz="3900" spc="185">
                <a:solidFill>
                  <a:srgbClr val="17D9FF"/>
                </a:solidFill>
                <a:latin typeface="Lucida Sans Unicode"/>
                <a:cs typeface="Lucida Sans Unicode"/>
              </a:rPr>
              <a:t>Vid</a:t>
            </a:r>
            <a:r>
              <a:rPr sz="4000" spc="185">
                <a:solidFill>
                  <a:srgbClr val="17D9FF"/>
                </a:solidFill>
                <a:latin typeface="Microsoft Sans Serif"/>
                <a:cs typeface="Microsoft Sans Serif"/>
              </a:rPr>
              <a:t>.</a:t>
            </a:r>
            <a:r>
              <a:rPr sz="3900" spc="185">
                <a:solidFill>
                  <a:srgbClr val="17D9FF"/>
                </a:solidFill>
                <a:latin typeface="Lucida Sans Unicode"/>
                <a:cs typeface="Lucida Sans Unicode"/>
              </a:rPr>
              <a:t>mp</a:t>
            </a:r>
            <a:r>
              <a:rPr sz="3800" spc="185">
                <a:solidFill>
                  <a:srgbClr val="17D9FF"/>
                </a:solidFill>
                <a:latin typeface="Trebuchet MS"/>
                <a:cs typeface="Trebuchet MS"/>
              </a:rPr>
              <a:t>4</a:t>
            </a:r>
            <a:r>
              <a:rPr sz="4000" spc="185">
                <a:solidFill>
                  <a:srgbClr val="17D9FF"/>
                </a:solidFill>
                <a:latin typeface="Microsoft Sans Serif"/>
                <a:cs typeface="Microsoft Sans Serif"/>
              </a:rPr>
              <a:t>"</a:t>
            </a:r>
            <a:r>
              <a:rPr sz="4000" spc="185">
                <a:solidFill>
                  <a:srgbClr val="FFFFFF"/>
                </a:solidFill>
                <a:latin typeface="Microsoft Sans Serif"/>
                <a:cs typeface="Microsoft Sans Serif"/>
              </a:rPr>
              <a:t>&gt;	</a:t>
            </a:r>
            <a:r>
              <a:rPr sz="3900" spc="28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800" spc="28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00" spc="5">
                <a:solidFill>
                  <a:srgbClr val="FFFFFF"/>
                </a:solidFill>
                <a:latin typeface="Lucida Sans Unicode"/>
                <a:cs typeface="Lucida Sans Unicode"/>
              </a:rPr>
              <a:t>Video</a:t>
            </a:r>
            <a:r>
              <a:rPr sz="390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000" spc="150">
                <a:solidFill>
                  <a:srgbClr val="FFFFFF"/>
                </a:solidFill>
                <a:latin typeface="Microsoft Sans Serif"/>
                <a:cs typeface="Microsoft Sans Serif"/>
              </a:rPr>
              <a:t>&lt;/</a:t>
            </a:r>
            <a:r>
              <a:rPr sz="3800" spc="15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900" spc="150">
                <a:solidFill>
                  <a:srgbClr val="FFFFFF"/>
                </a:solidFill>
                <a:latin typeface="Lucida Sans Unicode"/>
                <a:cs typeface="Lucida Sans Unicode"/>
              </a:rPr>
              <a:t>ideo</a:t>
            </a:r>
            <a:r>
              <a:rPr sz="4000" spc="15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4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00" u="heavy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3800" u="heavy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ttr</a:t>
            </a:r>
            <a:r>
              <a:rPr sz="3900" u="heavy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ib</a:t>
            </a:r>
            <a:r>
              <a:rPr sz="3800" u="heavy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ut</a:t>
            </a:r>
            <a:r>
              <a:rPr sz="3900" u="heavy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3800" u="heavy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4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3250" spc="45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350" spc="45">
                <a:solidFill>
                  <a:srgbClr val="FFFFFF"/>
                </a:solidFill>
                <a:latin typeface="Lucida Sans Unicode"/>
                <a:cs typeface="Lucida Sans Unicode"/>
              </a:rPr>
              <a:t>ol</a:t>
            </a:r>
            <a:r>
              <a:rPr sz="32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5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85"/>
              </a:spcBef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-50">
                <a:solidFill>
                  <a:srgbClr val="FFFFFF"/>
                </a:solidFill>
                <a:latin typeface="Lucida Sans Unicode"/>
                <a:cs typeface="Lucida Sans Unicode"/>
              </a:rPr>
              <a:t>heigh</a:t>
            </a:r>
            <a:r>
              <a:rPr sz="3250" spc="-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50">
              <a:latin typeface="Trebuchet MS"/>
              <a:cs typeface="Trebuchet MS"/>
            </a:endParaRPr>
          </a:p>
          <a:p>
            <a:pPr marL="318135" indent="-303530">
              <a:lnSpc>
                <a:spcPct val="100000"/>
              </a:lnSpc>
              <a:spcBef>
                <a:spcPts val="2125"/>
              </a:spcBef>
              <a:buSzPct val="106153"/>
              <a:buFont typeface="Microsoft Sans Serif"/>
              <a:buChar char="-"/>
              <a:tabLst>
                <a:tab pos="318770" algn="l"/>
              </a:tabLst>
            </a:pPr>
            <a:r>
              <a:rPr sz="325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50" spc="15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325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50" spc="1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endParaRPr sz="3350">
              <a:latin typeface="Lucida Sans Unicode"/>
              <a:cs typeface="Lucida Sans Unicode"/>
            </a:endParaRPr>
          </a:p>
          <a:p>
            <a:pPr marL="318135" indent="-303530">
              <a:lnSpc>
                <a:spcPct val="100000"/>
              </a:lnSpc>
              <a:spcBef>
                <a:spcPts val="2185"/>
              </a:spcBef>
              <a:buSzPct val="102985"/>
              <a:buFont typeface="Microsoft Sans Serif"/>
              <a:buChar char="-"/>
              <a:tabLst>
                <a:tab pos="318770" algn="l"/>
              </a:tabLst>
            </a:pPr>
            <a:r>
              <a:rPr sz="3350" spc="-45">
                <a:solidFill>
                  <a:srgbClr val="FFFFFF"/>
                </a:solidFill>
                <a:latin typeface="Lucida Sans Unicode"/>
                <a:cs typeface="Lucida Sans Unicode"/>
              </a:rPr>
              <a:t>loop</a:t>
            </a:r>
            <a:endParaRPr sz="335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1810"/>
              </a:spcBef>
              <a:buSzPct val="102985"/>
              <a:buFont typeface="Microsoft Sans Serif"/>
              <a:buChar char="-"/>
              <a:tabLst>
                <a:tab pos="316230" algn="l"/>
              </a:tabLst>
            </a:pPr>
            <a:r>
              <a:rPr sz="3350" spc="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50" spc="5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3350" spc="55">
                <a:solidFill>
                  <a:srgbClr val="FFFFFF"/>
                </a:solidFill>
                <a:latin typeface="Lucida Sans Unicode"/>
                <a:cs typeface="Lucida Sans Unicode"/>
              </a:rPr>
              <a:t>opla</a:t>
            </a:r>
            <a:r>
              <a:rPr sz="3250" spc="5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082" y="992627"/>
            <a:ext cx="923587" cy="9232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514" y="986857"/>
            <a:ext cx="403161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90">
                <a:solidFill>
                  <a:srgbClr val="FFA511"/>
                </a:solidFill>
                <a:latin typeface="Microsoft Sans Serif"/>
                <a:cs typeface="Microsoft Sans Serif"/>
              </a:rPr>
              <a:t>Q</a:t>
            </a:r>
            <a:r>
              <a:rPr sz="5100" spc="290">
                <a:solidFill>
                  <a:srgbClr val="FFA511"/>
                </a:solidFill>
                <a:latin typeface="Microsoft Sans Serif"/>
                <a:cs typeface="Microsoft Sans Serif"/>
              </a:rPr>
              <a:t>u</a:t>
            </a:r>
            <a:r>
              <a:rPr sz="5200" spc="290">
                <a:solidFill>
                  <a:srgbClr val="FFA511"/>
                </a:solidFill>
                <a:latin typeface="Microsoft Sans Serif"/>
                <a:cs typeface="Microsoft Sans Serif"/>
              </a:rPr>
              <a:t>ick</a:t>
            </a:r>
            <a:r>
              <a:rPr sz="5200" spc="-12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70">
                <a:solidFill>
                  <a:srgbClr val="FFA511"/>
                </a:solidFill>
                <a:latin typeface="Microsoft Sans Serif"/>
                <a:cs typeface="Microsoft Sans Serif"/>
              </a:rPr>
              <a:t>Poin</a:t>
            </a:r>
            <a:r>
              <a:rPr sz="5100" spc="170">
                <a:solidFill>
                  <a:srgbClr val="FFA511"/>
                </a:solidFill>
                <a:latin typeface="Microsoft Sans Serif"/>
                <a:cs typeface="Microsoft Sans Serif"/>
              </a:rPr>
              <a:t>ts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23" y="2722588"/>
            <a:ext cx="11855450" cy="451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28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5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3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35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19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350" spc="19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1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0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45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5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250" spc="17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5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135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endParaRPr sz="3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5240" marR="1563370">
              <a:lnSpc>
                <a:spcPct val="123800"/>
              </a:lnSpc>
            </a:pPr>
            <a:r>
              <a:rPr sz="3350" spc="22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3250" spc="220">
                <a:solidFill>
                  <a:srgbClr val="FFFFFF"/>
                </a:solidFill>
                <a:latin typeface="Microsoft Sans Serif"/>
                <a:cs typeface="Microsoft Sans Serif"/>
              </a:rPr>
              <a:t>st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8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0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3250" spc="140">
                <a:solidFill>
                  <a:srgbClr val="FFFFFF"/>
                </a:solidFill>
                <a:latin typeface="Microsoft Sans Serif"/>
                <a:cs typeface="Microsoft Sans Serif"/>
              </a:rPr>
              <a:t>ts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8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14">
                <a:solidFill>
                  <a:srgbClr val="FFFFFF"/>
                </a:solidFill>
                <a:latin typeface="Microsoft Sans Serif"/>
                <a:cs typeface="Microsoft Sans Serif"/>
              </a:rPr>
              <a:t>opening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125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4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>
                <a:solidFill>
                  <a:srgbClr val="FFFFFF"/>
                </a:solidFill>
                <a:latin typeface="Microsoft Sans Serif"/>
                <a:cs typeface="Microsoft Sans Serif"/>
              </a:rPr>
              <a:t>clo</a:t>
            </a:r>
            <a:r>
              <a:rPr sz="3250" spc="10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05">
                <a:solidFill>
                  <a:srgbClr val="FFFFFF"/>
                </a:solidFill>
                <a:latin typeface="Microsoft Sans Serif"/>
                <a:cs typeface="Microsoft Sans Serif"/>
              </a:rPr>
              <a:t>ing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250" spc="90">
                <a:solidFill>
                  <a:srgbClr val="FFFFFF"/>
                </a:solidFill>
                <a:latin typeface="Microsoft Sans Serif"/>
                <a:cs typeface="Microsoft Sans Serif"/>
              </a:rPr>
              <a:t>s </a:t>
            </a:r>
            <a:r>
              <a:rPr sz="3250" spc="-8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350" spc="25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25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3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50" spc="150">
                <a:solidFill>
                  <a:srgbClr val="FFFFFF"/>
                </a:solidFill>
                <a:latin typeface="Microsoft Sans Serif"/>
                <a:cs typeface="Microsoft Sans Serif"/>
              </a:rPr>
              <a:t>tw</a:t>
            </a:r>
            <a:r>
              <a:rPr sz="3350" spc="150">
                <a:solidFill>
                  <a:srgbClr val="FFFFFF"/>
                </a:solidFill>
                <a:latin typeface="Microsoft Sans Serif"/>
                <a:cs typeface="Microsoft Sans Serif"/>
              </a:rPr>
              <a:t>een</a:t>
            </a:r>
            <a:endParaRPr sz="3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</a:pPr>
            <a:r>
              <a:rPr sz="3350" spc="40">
                <a:solidFill>
                  <a:srgbClr val="FFFFFF"/>
                </a:solidFill>
                <a:latin typeface="Microsoft Sans Serif"/>
                <a:cs typeface="Microsoft Sans Serif"/>
              </a:rPr>
              <a:t>Some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9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9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250" spc="9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0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8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7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5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250" spc="150">
                <a:solidFill>
                  <a:srgbClr val="FFFFFF"/>
                </a:solidFill>
                <a:latin typeface="Microsoft Sans Serif"/>
                <a:cs typeface="Microsoft Sans Serif"/>
              </a:rPr>
              <a:t>tw</a:t>
            </a:r>
            <a:r>
              <a:rPr sz="3350" spc="150">
                <a:solidFill>
                  <a:srgbClr val="FFFFFF"/>
                </a:solidFill>
                <a:latin typeface="Microsoft Sans Serif"/>
                <a:cs typeface="Microsoft Sans Serif"/>
              </a:rPr>
              <a:t>een</a:t>
            </a:r>
            <a:r>
              <a:rPr sz="3450" spc="15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45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-5">
                <a:solidFill>
                  <a:srgbClr val="FFFFFF"/>
                </a:solidFill>
                <a:latin typeface="Microsoft Sans Serif"/>
                <a:cs typeface="Microsoft Sans Serif"/>
              </a:rPr>
              <a:t>eg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37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45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50" spc="21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350" spc="215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250" spc="21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450" spc="21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3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50">
              <a:latin typeface="Microsoft Sans Serif"/>
              <a:cs typeface="Microsoft Sans Serif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3350" spc="185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85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75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350" spc="7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4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250" spc="14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45">
                <a:solidFill>
                  <a:srgbClr val="FFFFFF"/>
                </a:solidFill>
                <a:latin typeface="Microsoft Sans Serif"/>
                <a:cs typeface="Microsoft Sans Serif"/>
              </a:rPr>
              <a:t>pec</a:t>
            </a:r>
            <a:r>
              <a:rPr sz="3250" spc="1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3250" spc="19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450" spc="195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3250" spc="19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ie</a:t>
            </a:r>
            <a:r>
              <a:rPr sz="3250" spc="19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45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3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3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50" spc="13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sz="3350" spc="130">
                <a:solidFill>
                  <a:srgbClr val="FFFFFF"/>
                </a:solidFill>
                <a:latin typeface="Microsoft Sans Serif"/>
                <a:cs typeface="Microsoft Sans Serif"/>
              </a:rPr>
              <a:t>ce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7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edi</a:t>
            </a:r>
            <a:r>
              <a:rPr sz="325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8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50" spc="2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80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endParaRPr sz="3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4990" y="4977146"/>
            <a:ext cx="4113529" cy="905510"/>
          </a:xfrm>
          <a:custGeom>
            <a:avLst/>
            <a:gdLst/>
            <a:ahLst/>
            <a:cxnLst/>
            <a:rect l="l" t="t" r="r" b="b"/>
            <a:pathLst>
              <a:path w="4113529" h="905510">
                <a:moveTo>
                  <a:pt x="4113150" y="107395"/>
                </a:moveTo>
                <a:lnTo>
                  <a:pt x="4113150" y="145740"/>
                </a:lnTo>
                <a:lnTo>
                  <a:pt x="4110937" y="192285"/>
                </a:lnTo>
                <a:lnTo>
                  <a:pt x="4104433" y="237578"/>
                </a:lnTo>
                <a:lnTo>
                  <a:pt x="4093840" y="281416"/>
                </a:lnTo>
                <a:lnTo>
                  <a:pt x="4079362" y="323598"/>
                </a:lnTo>
                <a:lnTo>
                  <a:pt x="4061200" y="363920"/>
                </a:lnTo>
                <a:lnTo>
                  <a:pt x="4039558" y="402180"/>
                </a:lnTo>
                <a:lnTo>
                  <a:pt x="4014637" y="438175"/>
                </a:lnTo>
                <a:lnTo>
                  <a:pt x="3986641" y="471704"/>
                </a:lnTo>
                <a:lnTo>
                  <a:pt x="3955772" y="502563"/>
                </a:lnTo>
                <a:lnTo>
                  <a:pt x="3922232" y="530550"/>
                </a:lnTo>
                <a:lnTo>
                  <a:pt x="3886225" y="555462"/>
                </a:lnTo>
                <a:lnTo>
                  <a:pt x="3847952" y="577098"/>
                </a:lnTo>
                <a:lnTo>
                  <a:pt x="3807617" y="595254"/>
                </a:lnTo>
                <a:lnTo>
                  <a:pt x="3765421" y="609727"/>
                </a:lnTo>
                <a:lnTo>
                  <a:pt x="3721569" y="620316"/>
                </a:lnTo>
                <a:lnTo>
                  <a:pt x="3676261" y="626818"/>
                </a:lnTo>
                <a:lnTo>
                  <a:pt x="3629701" y="629031"/>
                </a:lnTo>
                <a:lnTo>
                  <a:pt x="2652509" y="629031"/>
                </a:lnTo>
                <a:lnTo>
                  <a:pt x="2603946" y="630332"/>
                </a:lnTo>
                <a:lnTo>
                  <a:pt x="2555858" y="634268"/>
                </a:lnTo>
                <a:lnTo>
                  <a:pt x="2508389" y="640886"/>
                </a:lnTo>
                <a:lnTo>
                  <a:pt x="2461681" y="650233"/>
                </a:lnTo>
                <a:lnTo>
                  <a:pt x="2415878" y="662358"/>
                </a:lnTo>
                <a:lnTo>
                  <a:pt x="2371122" y="677306"/>
                </a:lnTo>
                <a:lnTo>
                  <a:pt x="2327556" y="695127"/>
                </a:lnTo>
                <a:lnTo>
                  <a:pt x="2285322" y="715867"/>
                </a:lnTo>
                <a:lnTo>
                  <a:pt x="2244564" y="739574"/>
                </a:lnTo>
                <a:lnTo>
                  <a:pt x="2205424" y="766296"/>
                </a:lnTo>
                <a:lnTo>
                  <a:pt x="2168046" y="796080"/>
                </a:lnTo>
                <a:lnTo>
                  <a:pt x="2132572" y="828973"/>
                </a:lnTo>
                <a:lnTo>
                  <a:pt x="2056575" y="904924"/>
                </a:lnTo>
                <a:lnTo>
                  <a:pt x="1980578" y="828973"/>
                </a:lnTo>
                <a:lnTo>
                  <a:pt x="1945108" y="796080"/>
                </a:lnTo>
                <a:lnTo>
                  <a:pt x="1907734" y="766296"/>
                </a:lnTo>
                <a:lnTo>
                  <a:pt x="1868597" y="739574"/>
                </a:lnTo>
                <a:lnTo>
                  <a:pt x="1827842" y="715867"/>
                </a:lnTo>
                <a:lnTo>
                  <a:pt x="1785610" y="695127"/>
                </a:lnTo>
                <a:lnTo>
                  <a:pt x="1742046" y="677306"/>
                </a:lnTo>
                <a:lnTo>
                  <a:pt x="1697291" y="662358"/>
                </a:lnTo>
                <a:lnTo>
                  <a:pt x="1651488" y="650233"/>
                </a:lnTo>
                <a:lnTo>
                  <a:pt x="1604781" y="640886"/>
                </a:lnTo>
                <a:lnTo>
                  <a:pt x="1557312" y="634268"/>
                </a:lnTo>
                <a:lnTo>
                  <a:pt x="1509225" y="630332"/>
                </a:lnTo>
                <a:lnTo>
                  <a:pt x="1460661" y="629031"/>
                </a:lnTo>
                <a:lnTo>
                  <a:pt x="483449" y="629031"/>
                </a:lnTo>
                <a:lnTo>
                  <a:pt x="436892" y="626818"/>
                </a:lnTo>
                <a:lnTo>
                  <a:pt x="391587" y="620316"/>
                </a:lnTo>
                <a:lnTo>
                  <a:pt x="347736" y="609727"/>
                </a:lnTo>
                <a:lnTo>
                  <a:pt x="305541" y="595254"/>
                </a:lnTo>
                <a:lnTo>
                  <a:pt x="265207" y="577098"/>
                </a:lnTo>
                <a:lnTo>
                  <a:pt x="226934" y="555462"/>
                </a:lnTo>
                <a:lnTo>
                  <a:pt x="190927" y="530550"/>
                </a:lnTo>
                <a:lnTo>
                  <a:pt x="157386" y="502563"/>
                </a:lnTo>
                <a:lnTo>
                  <a:pt x="126516" y="471704"/>
                </a:lnTo>
                <a:lnTo>
                  <a:pt x="98519" y="438175"/>
                </a:lnTo>
                <a:lnTo>
                  <a:pt x="73597" y="402180"/>
                </a:lnTo>
                <a:lnTo>
                  <a:pt x="51953" y="363920"/>
                </a:lnTo>
                <a:lnTo>
                  <a:pt x="33790" y="323598"/>
                </a:lnTo>
                <a:lnTo>
                  <a:pt x="19311" y="281416"/>
                </a:lnTo>
                <a:lnTo>
                  <a:pt x="8717" y="237578"/>
                </a:lnTo>
                <a:lnTo>
                  <a:pt x="2213" y="192285"/>
                </a:lnTo>
                <a:lnTo>
                  <a:pt x="0" y="145740"/>
                </a:lnTo>
                <a:lnTo>
                  <a:pt x="0" y="107395"/>
                </a:lnTo>
                <a:lnTo>
                  <a:pt x="8445" y="65591"/>
                </a:lnTo>
                <a:lnTo>
                  <a:pt x="31475" y="31454"/>
                </a:lnTo>
                <a:lnTo>
                  <a:pt x="65630" y="8439"/>
                </a:lnTo>
                <a:lnTo>
                  <a:pt x="107451" y="0"/>
                </a:lnTo>
                <a:lnTo>
                  <a:pt x="149260" y="8439"/>
                </a:lnTo>
                <a:lnTo>
                  <a:pt x="183409" y="31454"/>
                </a:lnTo>
                <a:lnTo>
                  <a:pt x="206437" y="65591"/>
                </a:lnTo>
                <a:lnTo>
                  <a:pt x="214882" y="107395"/>
                </a:lnTo>
                <a:lnTo>
                  <a:pt x="214882" y="237794"/>
                </a:lnTo>
                <a:lnTo>
                  <a:pt x="219208" y="286057"/>
                </a:lnTo>
                <a:lnTo>
                  <a:pt x="231683" y="331482"/>
                </a:lnTo>
                <a:lnTo>
                  <a:pt x="251547" y="373310"/>
                </a:lnTo>
                <a:lnTo>
                  <a:pt x="278042" y="410784"/>
                </a:lnTo>
                <a:lnTo>
                  <a:pt x="310410" y="443145"/>
                </a:lnTo>
                <a:lnTo>
                  <a:pt x="347893" y="469635"/>
                </a:lnTo>
                <a:lnTo>
                  <a:pt x="389733" y="489495"/>
                </a:lnTo>
                <a:lnTo>
                  <a:pt x="435171" y="501967"/>
                </a:lnTo>
                <a:lnTo>
                  <a:pt x="483449" y="506293"/>
                </a:lnTo>
                <a:lnTo>
                  <a:pt x="1460661" y="506293"/>
                </a:lnTo>
                <a:lnTo>
                  <a:pt x="1511100" y="507602"/>
                </a:lnTo>
                <a:lnTo>
                  <a:pt x="1561056" y="511506"/>
                </a:lnTo>
                <a:lnTo>
                  <a:pt x="1610450" y="517974"/>
                </a:lnTo>
                <a:lnTo>
                  <a:pt x="1659207" y="526971"/>
                </a:lnTo>
                <a:lnTo>
                  <a:pt x="1707249" y="538465"/>
                </a:lnTo>
                <a:lnTo>
                  <a:pt x="1754499" y="552424"/>
                </a:lnTo>
                <a:lnTo>
                  <a:pt x="1800879" y="568813"/>
                </a:lnTo>
                <a:lnTo>
                  <a:pt x="1846312" y="587601"/>
                </a:lnTo>
                <a:lnTo>
                  <a:pt x="1890721" y="608754"/>
                </a:lnTo>
                <a:lnTo>
                  <a:pt x="1934029" y="632239"/>
                </a:lnTo>
                <a:lnTo>
                  <a:pt x="1976159" y="658024"/>
                </a:lnTo>
                <a:lnTo>
                  <a:pt x="2017033" y="686075"/>
                </a:lnTo>
                <a:lnTo>
                  <a:pt x="2056575" y="716360"/>
                </a:lnTo>
                <a:lnTo>
                  <a:pt x="2096120" y="686075"/>
                </a:lnTo>
                <a:lnTo>
                  <a:pt x="2136997" y="658024"/>
                </a:lnTo>
                <a:lnTo>
                  <a:pt x="2179129" y="632239"/>
                </a:lnTo>
                <a:lnTo>
                  <a:pt x="2222438" y="608754"/>
                </a:lnTo>
                <a:lnTo>
                  <a:pt x="2266848" y="587601"/>
                </a:lnTo>
                <a:lnTo>
                  <a:pt x="2312281" y="568813"/>
                </a:lnTo>
                <a:lnTo>
                  <a:pt x="2358661" y="552424"/>
                </a:lnTo>
                <a:lnTo>
                  <a:pt x="2405911" y="538465"/>
                </a:lnTo>
                <a:lnTo>
                  <a:pt x="2453953" y="526971"/>
                </a:lnTo>
                <a:lnTo>
                  <a:pt x="2502711" y="517974"/>
                </a:lnTo>
                <a:lnTo>
                  <a:pt x="2552108" y="511506"/>
                </a:lnTo>
                <a:lnTo>
                  <a:pt x="2602066" y="507602"/>
                </a:lnTo>
                <a:lnTo>
                  <a:pt x="2652509" y="506293"/>
                </a:lnTo>
                <a:lnTo>
                  <a:pt x="3629701" y="506293"/>
                </a:lnTo>
                <a:lnTo>
                  <a:pt x="3677980" y="501967"/>
                </a:lnTo>
                <a:lnTo>
                  <a:pt x="3723420" y="489495"/>
                </a:lnTo>
                <a:lnTo>
                  <a:pt x="3765262" y="469635"/>
                </a:lnTo>
                <a:lnTo>
                  <a:pt x="3802748" y="443145"/>
                </a:lnTo>
                <a:lnTo>
                  <a:pt x="3835120" y="410784"/>
                </a:lnTo>
                <a:lnTo>
                  <a:pt x="3861618" y="373310"/>
                </a:lnTo>
                <a:lnTo>
                  <a:pt x="3881485" y="331482"/>
                </a:lnTo>
                <a:lnTo>
                  <a:pt x="3893961" y="286057"/>
                </a:lnTo>
                <a:lnTo>
                  <a:pt x="3898288" y="237794"/>
                </a:lnTo>
                <a:lnTo>
                  <a:pt x="3898288" y="107395"/>
                </a:lnTo>
                <a:lnTo>
                  <a:pt x="3906731" y="65591"/>
                </a:lnTo>
                <a:lnTo>
                  <a:pt x="3929753" y="31454"/>
                </a:lnTo>
                <a:lnTo>
                  <a:pt x="3963901" y="8439"/>
                </a:lnTo>
                <a:lnTo>
                  <a:pt x="4005719" y="0"/>
                </a:lnTo>
                <a:lnTo>
                  <a:pt x="4047537" y="8439"/>
                </a:lnTo>
                <a:lnTo>
                  <a:pt x="4081685" y="31454"/>
                </a:lnTo>
                <a:lnTo>
                  <a:pt x="4104708" y="65591"/>
                </a:lnTo>
                <a:lnTo>
                  <a:pt x="4113150" y="107395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9117" y="986860"/>
            <a:ext cx="3259454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11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695" y="2065804"/>
            <a:ext cx="1165479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5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0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00">
                <a:solidFill>
                  <a:srgbClr val="FFFFFF"/>
                </a:solidFill>
                <a:latin typeface="Microsoft Sans Serif"/>
                <a:cs typeface="Microsoft Sans Serif"/>
              </a:rPr>
              <a:t>aine</a:t>
            </a:r>
            <a:r>
              <a:rPr sz="3800" spc="20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90">
                <a:solidFill>
                  <a:srgbClr val="FFFFFF"/>
                </a:solidFill>
                <a:latin typeface="Microsoft Sans Serif"/>
                <a:cs typeface="Microsoft Sans Serif"/>
              </a:rPr>
              <a:t>fo</a:t>
            </a:r>
            <a:r>
              <a:rPr sz="3800" spc="29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900" spc="110">
                <a:solidFill>
                  <a:srgbClr val="FFFFFF"/>
                </a:solidFill>
                <a:latin typeface="Microsoft Sans Serif"/>
                <a:cs typeface="Microsoft Sans Serif"/>
              </a:rPr>
              <a:t>ome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35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35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800" spc="2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7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7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54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800" spc="25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54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800" spc="254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1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10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r>
              <a:rPr sz="3800" spc="1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771" y="4202496"/>
            <a:ext cx="795274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905" algn="l"/>
              </a:tabLst>
            </a:pPr>
            <a:r>
              <a:rPr sz="4600" spc="229">
                <a:solidFill>
                  <a:srgbClr val="17D9FF"/>
                </a:solidFill>
                <a:latin typeface="Microsoft Sans Serif"/>
                <a:cs typeface="Microsoft Sans Serif"/>
              </a:rPr>
              <a:t>&lt;</a:t>
            </a:r>
            <a:r>
              <a:rPr sz="4450" spc="229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4600" spc="229">
                <a:solidFill>
                  <a:srgbClr val="17D9FF"/>
                </a:solidFill>
                <a:latin typeface="Microsoft Sans Serif"/>
                <a:cs typeface="Microsoft Sans Serif"/>
              </a:rPr>
              <a:t>&gt;	</a:t>
            </a:r>
            <a:r>
              <a:rPr sz="4450" spc="125">
                <a:solidFill>
                  <a:srgbClr val="32BD15"/>
                </a:solidFill>
                <a:latin typeface="Microsoft Sans Serif"/>
                <a:cs typeface="Microsoft Sans Serif"/>
              </a:rPr>
              <a:t>Thi</a:t>
            </a:r>
            <a:r>
              <a:rPr sz="4350" spc="125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4350" spc="-2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90">
                <a:solidFill>
                  <a:srgbClr val="32BD15"/>
                </a:solidFill>
                <a:latin typeface="Microsoft Sans Serif"/>
                <a:cs typeface="Microsoft Sans Serif"/>
              </a:rPr>
              <a:t>i</a:t>
            </a:r>
            <a:r>
              <a:rPr sz="4350" spc="90">
                <a:solidFill>
                  <a:srgbClr val="32BD15"/>
                </a:solidFill>
                <a:latin typeface="Microsoft Sans Serif"/>
                <a:cs typeface="Microsoft Sans Serif"/>
              </a:rPr>
              <a:t>s</a:t>
            </a:r>
            <a:r>
              <a:rPr sz="4350" spc="-2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10">
                <a:solidFill>
                  <a:srgbClr val="32BD15"/>
                </a:solidFill>
                <a:latin typeface="Microsoft Sans Serif"/>
                <a:cs typeface="Microsoft Sans Serif"/>
              </a:rPr>
              <a:t>a</a:t>
            </a:r>
            <a:r>
              <a:rPr sz="4450" spc="-45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4450" spc="300">
                <a:solidFill>
                  <a:srgbClr val="32BD15"/>
                </a:solidFill>
                <a:latin typeface="Microsoft Sans Serif"/>
                <a:cs typeface="Microsoft Sans Serif"/>
              </a:rPr>
              <a:t>pa</a:t>
            </a:r>
            <a:r>
              <a:rPr sz="4350" spc="30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450" spc="300">
                <a:solidFill>
                  <a:srgbClr val="32BD15"/>
                </a:solidFill>
                <a:latin typeface="Microsoft Sans Serif"/>
                <a:cs typeface="Microsoft Sans Serif"/>
              </a:rPr>
              <a:t>ag</a:t>
            </a:r>
            <a:r>
              <a:rPr sz="4350" spc="300">
                <a:solidFill>
                  <a:srgbClr val="32BD15"/>
                </a:solidFill>
                <a:latin typeface="Microsoft Sans Serif"/>
                <a:cs typeface="Microsoft Sans Serif"/>
              </a:rPr>
              <a:t>r</a:t>
            </a:r>
            <a:r>
              <a:rPr sz="4450" spc="300">
                <a:solidFill>
                  <a:srgbClr val="32BD15"/>
                </a:solidFill>
                <a:latin typeface="Microsoft Sans Serif"/>
                <a:cs typeface="Microsoft Sans Serif"/>
              </a:rPr>
              <a:t>aph</a:t>
            </a:r>
            <a:r>
              <a:rPr sz="4600" spc="300">
                <a:solidFill>
                  <a:srgbClr val="17D9FF"/>
                </a:solidFill>
                <a:latin typeface="Microsoft Sans Serif"/>
                <a:cs typeface="Microsoft Sans Serif"/>
              </a:rPr>
              <a:t>&lt;/</a:t>
            </a:r>
            <a:r>
              <a:rPr sz="4450" spc="300">
                <a:solidFill>
                  <a:srgbClr val="17D9FF"/>
                </a:solidFill>
                <a:latin typeface="Microsoft Sans Serif"/>
                <a:cs typeface="Microsoft Sans Serif"/>
              </a:rPr>
              <a:t>p</a:t>
            </a:r>
            <a:r>
              <a:rPr sz="4600" spc="300">
                <a:solidFill>
                  <a:srgbClr val="17D9FF"/>
                </a:solidFill>
                <a:latin typeface="Microsoft Sans Serif"/>
                <a:cs typeface="Microsoft Sans Serif"/>
              </a:rPr>
              <a:t>&gt;</a:t>
            </a:r>
            <a:endParaRPr sz="4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515" y="7614176"/>
            <a:ext cx="153543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45">
                <a:solidFill>
                  <a:srgbClr val="FFFFFF"/>
                </a:solidFill>
                <a:latin typeface="Microsoft Sans Serif"/>
                <a:cs typeface="Microsoft Sans Serif"/>
              </a:rPr>
              <a:t>Elemen</a:t>
            </a:r>
            <a:r>
              <a:rPr sz="2900" spc="1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8822" y="5908701"/>
            <a:ext cx="15049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85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2900" spc="1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950" spc="185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2900" spc="1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9189" y="5737744"/>
            <a:ext cx="7912734" cy="1743710"/>
          </a:xfrm>
          <a:custGeom>
            <a:avLst/>
            <a:gdLst/>
            <a:ahLst/>
            <a:cxnLst/>
            <a:rect l="l" t="t" r="r" b="b"/>
            <a:pathLst>
              <a:path w="7912734" h="1743709">
                <a:moveTo>
                  <a:pt x="7912546" y="206877"/>
                </a:moveTo>
                <a:lnTo>
                  <a:pt x="7912546" y="280742"/>
                </a:lnTo>
                <a:lnTo>
                  <a:pt x="7911336" y="328651"/>
                </a:lnTo>
                <a:lnTo>
                  <a:pt x="7907745" y="375930"/>
                </a:lnTo>
                <a:lnTo>
                  <a:pt x="7901830" y="422522"/>
                </a:lnTo>
                <a:lnTo>
                  <a:pt x="7893652" y="468367"/>
                </a:lnTo>
                <a:lnTo>
                  <a:pt x="7883267" y="513409"/>
                </a:lnTo>
                <a:lnTo>
                  <a:pt x="7870735" y="557587"/>
                </a:lnTo>
                <a:lnTo>
                  <a:pt x="7856113" y="600844"/>
                </a:lnTo>
                <a:lnTo>
                  <a:pt x="7839461" y="643121"/>
                </a:lnTo>
                <a:lnTo>
                  <a:pt x="7820837" y="684360"/>
                </a:lnTo>
                <a:lnTo>
                  <a:pt x="7800299" y="724501"/>
                </a:lnTo>
                <a:lnTo>
                  <a:pt x="7777906" y="763487"/>
                </a:lnTo>
                <a:lnTo>
                  <a:pt x="7753715" y="801260"/>
                </a:lnTo>
                <a:lnTo>
                  <a:pt x="7727786" y="837760"/>
                </a:lnTo>
                <a:lnTo>
                  <a:pt x="7700177" y="872929"/>
                </a:lnTo>
                <a:lnTo>
                  <a:pt x="7670946" y="906708"/>
                </a:lnTo>
                <a:lnTo>
                  <a:pt x="7640152" y="939040"/>
                </a:lnTo>
                <a:lnTo>
                  <a:pt x="7607853" y="969866"/>
                </a:lnTo>
                <a:lnTo>
                  <a:pt x="7574108" y="999126"/>
                </a:lnTo>
                <a:lnTo>
                  <a:pt x="7538975" y="1026764"/>
                </a:lnTo>
                <a:lnTo>
                  <a:pt x="7502512" y="1052719"/>
                </a:lnTo>
                <a:lnTo>
                  <a:pt x="7464778" y="1076934"/>
                </a:lnTo>
                <a:lnTo>
                  <a:pt x="7425832" y="1099351"/>
                </a:lnTo>
                <a:lnTo>
                  <a:pt x="7385731" y="1119910"/>
                </a:lnTo>
                <a:lnTo>
                  <a:pt x="7344535" y="1138553"/>
                </a:lnTo>
                <a:lnTo>
                  <a:pt x="7302301" y="1155222"/>
                </a:lnTo>
                <a:lnTo>
                  <a:pt x="7259088" y="1169858"/>
                </a:lnTo>
                <a:lnTo>
                  <a:pt x="7214955" y="1182403"/>
                </a:lnTo>
                <a:lnTo>
                  <a:pt x="7169959" y="1192799"/>
                </a:lnTo>
                <a:lnTo>
                  <a:pt x="7124160" y="1200986"/>
                </a:lnTo>
                <a:lnTo>
                  <a:pt x="7077616" y="1206906"/>
                </a:lnTo>
                <a:lnTo>
                  <a:pt x="7030385" y="1210501"/>
                </a:lnTo>
                <a:lnTo>
                  <a:pt x="6982525" y="1211712"/>
                </a:lnTo>
                <a:lnTo>
                  <a:pt x="5102683" y="1211712"/>
                </a:lnTo>
                <a:lnTo>
                  <a:pt x="5051628" y="1212456"/>
                </a:lnTo>
                <a:lnTo>
                  <a:pt x="5000809" y="1214697"/>
                </a:lnTo>
                <a:lnTo>
                  <a:pt x="4950269" y="1218451"/>
                </a:lnTo>
                <a:lnTo>
                  <a:pt x="4900054" y="1223732"/>
                </a:lnTo>
                <a:lnTo>
                  <a:pt x="4850207" y="1230555"/>
                </a:lnTo>
                <a:lnTo>
                  <a:pt x="4800774" y="1238934"/>
                </a:lnTo>
                <a:lnTo>
                  <a:pt x="4751800" y="1248886"/>
                </a:lnTo>
                <a:lnTo>
                  <a:pt x="4703327" y="1260424"/>
                </a:lnTo>
                <a:lnTo>
                  <a:pt x="4655403" y="1273564"/>
                </a:lnTo>
                <a:lnTo>
                  <a:pt x="4608070" y="1288319"/>
                </a:lnTo>
                <a:lnTo>
                  <a:pt x="4561373" y="1304706"/>
                </a:lnTo>
                <a:lnTo>
                  <a:pt x="4515358" y="1322739"/>
                </a:lnTo>
                <a:lnTo>
                  <a:pt x="4470068" y="1342433"/>
                </a:lnTo>
                <a:lnTo>
                  <a:pt x="4425548" y="1363802"/>
                </a:lnTo>
                <a:lnTo>
                  <a:pt x="4381843" y="1386862"/>
                </a:lnTo>
                <a:lnTo>
                  <a:pt x="4338998" y="1411628"/>
                </a:lnTo>
                <a:lnTo>
                  <a:pt x="4297056" y="1438113"/>
                </a:lnTo>
                <a:lnTo>
                  <a:pt x="4256063" y="1466334"/>
                </a:lnTo>
                <a:lnTo>
                  <a:pt x="4216064" y="1496304"/>
                </a:lnTo>
                <a:lnTo>
                  <a:pt x="4177102" y="1528039"/>
                </a:lnTo>
                <a:lnTo>
                  <a:pt x="4139222" y="1561554"/>
                </a:lnTo>
                <a:lnTo>
                  <a:pt x="4102469" y="1596863"/>
                </a:lnTo>
                <a:lnTo>
                  <a:pt x="3956273" y="1743169"/>
                </a:lnTo>
                <a:lnTo>
                  <a:pt x="3810076" y="1596863"/>
                </a:lnTo>
                <a:lnTo>
                  <a:pt x="3773329" y="1561554"/>
                </a:lnTo>
                <a:lnTo>
                  <a:pt x="3735454" y="1528039"/>
                </a:lnTo>
                <a:lnTo>
                  <a:pt x="3696496" y="1496304"/>
                </a:lnTo>
                <a:lnTo>
                  <a:pt x="3656500" y="1466334"/>
                </a:lnTo>
                <a:lnTo>
                  <a:pt x="3615510" y="1438113"/>
                </a:lnTo>
                <a:lnTo>
                  <a:pt x="3573572" y="1411628"/>
                </a:lnTo>
                <a:lnTo>
                  <a:pt x="3530729" y="1386862"/>
                </a:lnTo>
                <a:lnTo>
                  <a:pt x="3487027" y="1363802"/>
                </a:lnTo>
                <a:lnTo>
                  <a:pt x="3442509" y="1342433"/>
                </a:lnTo>
                <a:lnTo>
                  <a:pt x="3397221" y="1322739"/>
                </a:lnTo>
                <a:lnTo>
                  <a:pt x="3351207" y="1304706"/>
                </a:lnTo>
                <a:lnTo>
                  <a:pt x="3304512" y="1288319"/>
                </a:lnTo>
                <a:lnTo>
                  <a:pt x="3257180" y="1273564"/>
                </a:lnTo>
                <a:lnTo>
                  <a:pt x="3209256" y="1260424"/>
                </a:lnTo>
                <a:lnTo>
                  <a:pt x="3160784" y="1248886"/>
                </a:lnTo>
                <a:lnTo>
                  <a:pt x="3111810" y="1238934"/>
                </a:lnTo>
                <a:lnTo>
                  <a:pt x="3062377" y="1230555"/>
                </a:lnTo>
                <a:lnTo>
                  <a:pt x="3012531" y="1223732"/>
                </a:lnTo>
                <a:lnTo>
                  <a:pt x="2962316" y="1218451"/>
                </a:lnTo>
                <a:lnTo>
                  <a:pt x="2911776" y="1214697"/>
                </a:lnTo>
                <a:lnTo>
                  <a:pt x="2860957" y="1212456"/>
                </a:lnTo>
                <a:lnTo>
                  <a:pt x="2809902" y="1211712"/>
                </a:lnTo>
                <a:lnTo>
                  <a:pt x="930020" y="1211712"/>
                </a:lnTo>
                <a:lnTo>
                  <a:pt x="882164" y="1210501"/>
                </a:lnTo>
                <a:lnTo>
                  <a:pt x="834936" y="1206906"/>
                </a:lnTo>
                <a:lnTo>
                  <a:pt x="788395" y="1200986"/>
                </a:lnTo>
                <a:lnTo>
                  <a:pt x="742598" y="1192799"/>
                </a:lnTo>
                <a:lnTo>
                  <a:pt x="697604" y="1182403"/>
                </a:lnTo>
                <a:lnTo>
                  <a:pt x="653472" y="1169858"/>
                </a:lnTo>
                <a:lnTo>
                  <a:pt x="610261" y="1155222"/>
                </a:lnTo>
                <a:lnTo>
                  <a:pt x="568028" y="1138553"/>
                </a:lnTo>
                <a:lnTo>
                  <a:pt x="526832" y="1119910"/>
                </a:lnTo>
                <a:lnTo>
                  <a:pt x="486731" y="1099351"/>
                </a:lnTo>
                <a:lnTo>
                  <a:pt x="447785" y="1076934"/>
                </a:lnTo>
                <a:lnTo>
                  <a:pt x="410051" y="1052719"/>
                </a:lnTo>
                <a:lnTo>
                  <a:pt x="373588" y="1026764"/>
                </a:lnTo>
                <a:lnTo>
                  <a:pt x="338454" y="999126"/>
                </a:lnTo>
                <a:lnTo>
                  <a:pt x="304708" y="969866"/>
                </a:lnTo>
                <a:lnTo>
                  <a:pt x="272408" y="939040"/>
                </a:lnTo>
                <a:lnTo>
                  <a:pt x="241613" y="906708"/>
                </a:lnTo>
                <a:lnTo>
                  <a:pt x="212381" y="872929"/>
                </a:lnTo>
                <a:lnTo>
                  <a:pt x="184771" y="837760"/>
                </a:lnTo>
                <a:lnTo>
                  <a:pt x="158841" y="801260"/>
                </a:lnTo>
                <a:lnTo>
                  <a:pt x="134649" y="763487"/>
                </a:lnTo>
                <a:lnTo>
                  <a:pt x="112254" y="724501"/>
                </a:lnTo>
                <a:lnTo>
                  <a:pt x="91715" y="684360"/>
                </a:lnTo>
                <a:lnTo>
                  <a:pt x="73090" y="643121"/>
                </a:lnTo>
                <a:lnTo>
                  <a:pt x="56437" y="600844"/>
                </a:lnTo>
                <a:lnTo>
                  <a:pt x="41814" y="557587"/>
                </a:lnTo>
                <a:lnTo>
                  <a:pt x="29281" y="513409"/>
                </a:lnTo>
                <a:lnTo>
                  <a:pt x="18896" y="468367"/>
                </a:lnTo>
                <a:lnTo>
                  <a:pt x="10716" y="422522"/>
                </a:lnTo>
                <a:lnTo>
                  <a:pt x="4801" y="375930"/>
                </a:lnTo>
                <a:lnTo>
                  <a:pt x="1210" y="328651"/>
                </a:lnTo>
                <a:lnTo>
                  <a:pt x="0" y="280742"/>
                </a:lnTo>
                <a:lnTo>
                  <a:pt x="0" y="206877"/>
                </a:lnTo>
                <a:lnTo>
                  <a:pt x="5460" y="159441"/>
                </a:lnTo>
                <a:lnTo>
                  <a:pt x="21012" y="115896"/>
                </a:lnTo>
                <a:lnTo>
                  <a:pt x="45416" y="77484"/>
                </a:lnTo>
                <a:lnTo>
                  <a:pt x="77429" y="45447"/>
                </a:lnTo>
                <a:lnTo>
                  <a:pt x="115809" y="21026"/>
                </a:lnTo>
                <a:lnTo>
                  <a:pt x="159316" y="5463"/>
                </a:lnTo>
                <a:lnTo>
                  <a:pt x="206706" y="0"/>
                </a:lnTo>
                <a:lnTo>
                  <a:pt x="254082" y="5463"/>
                </a:lnTo>
                <a:lnTo>
                  <a:pt x="297577" y="21026"/>
                </a:lnTo>
                <a:lnTo>
                  <a:pt x="335951" y="45447"/>
                </a:lnTo>
                <a:lnTo>
                  <a:pt x="367959" y="77484"/>
                </a:lnTo>
                <a:lnTo>
                  <a:pt x="392361" y="115896"/>
                </a:lnTo>
                <a:lnTo>
                  <a:pt x="407913" y="159441"/>
                </a:lnTo>
                <a:lnTo>
                  <a:pt x="413373" y="206877"/>
                </a:lnTo>
                <a:lnTo>
                  <a:pt x="413373" y="458066"/>
                </a:lnTo>
                <a:lnTo>
                  <a:pt x="415484" y="505143"/>
                </a:lnTo>
                <a:lnTo>
                  <a:pt x="421696" y="551036"/>
                </a:lnTo>
                <a:lnTo>
                  <a:pt x="431826" y="595562"/>
                </a:lnTo>
                <a:lnTo>
                  <a:pt x="445693" y="638539"/>
                </a:lnTo>
                <a:lnTo>
                  <a:pt x="463114" y="679784"/>
                </a:lnTo>
                <a:lnTo>
                  <a:pt x="483906" y="719114"/>
                </a:lnTo>
                <a:lnTo>
                  <a:pt x="507887" y="756347"/>
                </a:lnTo>
                <a:lnTo>
                  <a:pt x="534875" y="791301"/>
                </a:lnTo>
                <a:lnTo>
                  <a:pt x="564687" y="823792"/>
                </a:lnTo>
                <a:lnTo>
                  <a:pt x="597142" y="853638"/>
                </a:lnTo>
                <a:lnTo>
                  <a:pt x="632057" y="880657"/>
                </a:lnTo>
                <a:lnTo>
                  <a:pt x="669249" y="904665"/>
                </a:lnTo>
                <a:lnTo>
                  <a:pt x="708536" y="925481"/>
                </a:lnTo>
                <a:lnTo>
                  <a:pt x="749737" y="942922"/>
                </a:lnTo>
                <a:lnTo>
                  <a:pt x="792667" y="956805"/>
                </a:lnTo>
                <a:lnTo>
                  <a:pt x="837147" y="966947"/>
                </a:lnTo>
                <a:lnTo>
                  <a:pt x="882992" y="973167"/>
                </a:lnTo>
                <a:lnTo>
                  <a:pt x="930020" y="975280"/>
                </a:lnTo>
                <a:lnTo>
                  <a:pt x="2809902" y="975280"/>
                </a:lnTo>
                <a:lnTo>
                  <a:pt x="2860465" y="975964"/>
                </a:lnTo>
                <a:lnTo>
                  <a:pt x="2910795" y="978007"/>
                </a:lnTo>
                <a:lnTo>
                  <a:pt x="2960873" y="981402"/>
                </a:lnTo>
                <a:lnTo>
                  <a:pt x="3010676" y="986139"/>
                </a:lnTo>
                <a:lnTo>
                  <a:pt x="3060185" y="992210"/>
                </a:lnTo>
                <a:lnTo>
                  <a:pt x="3109378" y="999605"/>
                </a:lnTo>
                <a:lnTo>
                  <a:pt x="3158234" y="1008316"/>
                </a:lnTo>
                <a:lnTo>
                  <a:pt x="3206733" y="1018334"/>
                </a:lnTo>
                <a:lnTo>
                  <a:pt x="3254853" y="1029650"/>
                </a:lnTo>
                <a:lnTo>
                  <a:pt x="3302574" y="1042255"/>
                </a:lnTo>
                <a:lnTo>
                  <a:pt x="3349875" y="1056140"/>
                </a:lnTo>
                <a:lnTo>
                  <a:pt x="3396734" y="1071296"/>
                </a:lnTo>
                <a:lnTo>
                  <a:pt x="3443132" y="1087714"/>
                </a:lnTo>
                <a:lnTo>
                  <a:pt x="3489047" y="1105385"/>
                </a:lnTo>
                <a:lnTo>
                  <a:pt x="3534458" y="1124301"/>
                </a:lnTo>
                <a:lnTo>
                  <a:pt x="3579345" y="1144452"/>
                </a:lnTo>
                <a:lnTo>
                  <a:pt x="3623686" y="1165830"/>
                </a:lnTo>
                <a:lnTo>
                  <a:pt x="3667461" y="1188425"/>
                </a:lnTo>
                <a:lnTo>
                  <a:pt x="3710649" y="1212229"/>
                </a:lnTo>
                <a:lnTo>
                  <a:pt x="3753228" y="1237233"/>
                </a:lnTo>
                <a:lnTo>
                  <a:pt x="3795179" y="1263428"/>
                </a:lnTo>
                <a:lnTo>
                  <a:pt x="3836479" y="1290804"/>
                </a:lnTo>
                <a:lnTo>
                  <a:pt x="3877109" y="1319354"/>
                </a:lnTo>
                <a:lnTo>
                  <a:pt x="3917047" y="1349068"/>
                </a:lnTo>
                <a:lnTo>
                  <a:pt x="3956273" y="1379936"/>
                </a:lnTo>
                <a:lnTo>
                  <a:pt x="3995503" y="1349068"/>
                </a:lnTo>
                <a:lnTo>
                  <a:pt x="4035445" y="1319354"/>
                </a:lnTo>
                <a:lnTo>
                  <a:pt x="4076077" y="1290804"/>
                </a:lnTo>
                <a:lnTo>
                  <a:pt x="4117380" y="1263428"/>
                </a:lnTo>
                <a:lnTo>
                  <a:pt x="4159333" y="1237233"/>
                </a:lnTo>
                <a:lnTo>
                  <a:pt x="4201914" y="1212229"/>
                </a:lnTo>
                <a:lnTo>
                  <a:pt x="4245103" y="1188425"/>
                </a:lnTo>
                <a:lnTo>
                  <a:pt x="4288878" y="1165830"/>
                </a:lnTo>
                <a:lnTo>
                  <a:pt x="4333220" y="1144452"/>
                </a:lnTo>
                <a:lnTo>
                  <a:pt x="4378107" y="1124301"/>
                </a:lnTo>
                <a:lnTo>
                  <a:pt x="4423518" y="1105385"/>
                </a:lnTo>
                <a:lnTo>
                  <a:pt x="4469433" y="1087714"/>
                </a:lnTo>
                <a:lnTo>
                  <a:pt x="4515831" y="1071296"/>
                </a:lnTo>
                <a:lnTo>
                  <a:pt x="4562691" y="1056140"/>
                </a:lnTo>
                <a:lnTo>
                  <a:pt x="4609992" y="1042255"/>
                </a:lnTo>
                <a:lnTo>
                  <a:pt x="4657713" y="1029650"/>
                </a:lnTo>
                <a:lnTo>
                  <a:pt x="4705834" y="1018334"/>
                </a:lnTo>
                <a:lnTo>
                  <a:pt x="4754333" y="1008316"/>
                </a:lnTo>
                <a:lnTo>
                  <a:pt x="4803190" y="999605"/>
                </a:lnTo>
                <a:lnTo>
                  <a:pt x="4852385" y="992210"/>
                </a:lnTo>
                <a:lnTo>
                  <a:pt x="4901895" y="986139"/>
                </a:lnTo>
                <a:lnTo>
                  <a:pt x="4951701" y="981402"/>
                </a:lnTo>
                <a:lnTo>
                  <a:pt x="5001782" y="978007"/>
                </a:lnTo>
                <a:lnTo>
                  <a:pt x="5052116" y="975964"/>
                </a:lnTo>
                <a:lnTo>
                  <a:pt x="5102683" y="975280"/>
                </a:lnTo>
                <a:lnTo>
                  <a:pt x="6982525" y="975280"/>
                </a:lnTo>
                <a:lnTo>
                  <a:pt x="7029554" y="973167"/>
                </a:lnTo>
                <a:lnTo>
                  <a:pt x="7075400" y="966947"/>
                </a:lnTo>
                <a:lnTo>
                  <a:pt x="7119881" y="956805"/>
                </a:lnTo>
                <a:lnTo>
                  <a:pt x="7162814" y="942922"/>
                </a:lnTo>
                <a:lnTo>
                  <a:pt x="7204017" y="925481"/>
                </a:lnTo>
                <a:lnTo>
                  <a:pt x="7243307" y="904665"/>
                </a:lnTo>
                <a:lnTo>
                  <a:pt x="7280502" y="880657"/>
                </a:lnTo>
                <a:lnTo>
                  <a:pt x="7315420" y="853638"/>
                </a:lnTo>
                <a:lnTo>
                  <a:pt x="7347878" y="823792"/>
                </a:lnTo>
                <a:lnTo>
                  <a:pt x="7377694" y="791301"/>
                </a:lnTo>
                <a:lnTo>
                  <a:pt x="7404685" y="756347"/>
                </a:lnTo>
                <a:lnTo>
                  <a:pt x="7428669" y="719114"/>
                </a:lnTo>
                <a:lnTo>
                  <a:pt x="7449464" y="679784"/>
                </a:lnTo>
                <a:lnTo>
                  <a:pt x="7466887" y="638539"/>
                </a:lnTo>
                <a:lnTo>
                  <a:pt x="7480756" y="595562"/>
                </a:lnTo>
                <a:lnTo>
                  <a:pt x="7490888" y="551036"/>
                </a:lnTo>
                <a:lnTo>
                  <a:pt x="7497101" y="505143"/>
                </a:lnTo>
                <a:lnTo>
                  <a:pt x="7499212" y="458066"/>
                </a:lnTo>
                <a:lnTo>
                  <a:pt x="7499212" y="206877"/>
                </a:lnTo>
                <a:lnTo>
                  <a:pt x="7504670" y="159441"/>
                </a:lnTo>
                <a:lnTo>
                  <a:pt x="7520218" y="115896"/>
                </a:lnTo>
                <a:lnTo>
                  <a:pt x="7544613" y="77484"/>
                </a:lnTo>
                <a:lnTo>
                  <a:pt x="7576618" y="45447"/>
                </a:lnTo>
                <a:lnTo>
                  <a:pt x="7614991" y="21026"/>
                </a:lnTo>
                <a:lnTo>
                  <a:pt x="7658491" y="5463"/>
                </a:lnTo>
                <a:lnTo>
                  <a:pt x="7705879" y="0"/>
                </a:lnTo>
                <a:lnTo>
                  <a:pt x="7753267" y="5463"/>
                </a:lnTo>
                <a:lnTo>
                  <a:pt x="7796768" y="21026"/>
                </a:lnTo>
                <a:lnTo>
                  <a:pt x="7835140" y="45447"/>
                </a:lnTo>
                <a:lnTo>
                  <a:pt x="7867145" y="77484"/>
                </a:lnTo>
                <a:lnTo>
                  <a:pt x="7891541" y="115896"/>
                </a:lnTo>
                <a:lnTo>
                  <a:pt x="7907088" y="159441"/>
                </a:lnTo>
                <a:lnTo>
                  <a:pt x="7912546" y="206877"/>
                </a:lnTo>
                <a:close/>
              </a:path>
            </a:pathLst>
          </a:custGeom>
          <a:solidFill>
            <a:srgbClr val="E7EC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274" y="986857"/>
            <a:ext cx="632650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54">
                <a:solidFill>
                  <a:srgbClr val="FFA511"/>
                </a:solidFill>
                <a:latin typeface="Microsoft Sans Serif"/>
                <a:cs typeface="Microsoft Sans Serif"/>
              </a:rPr>
              <a:t>Commen</a:t>
            </a:r>
            <a:r>
              <a:rPr sz="5100" spc="254">
                <a:solidFill>
                  <a:srgbClr val="FFA511"/>
                </a:solidFill>
                <a:latin typeface="Microsoft Sans Serif"/>
                <a:cs typeface="Microsoft Sans Serif"/>
              </a:rPr>
              <a:t>ts</a:t>
            </a:r>
            <a:r>
              <a:rPr sz="5100" spc="-3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70">
                <a:solidFill>
                  <a:srgbClr val="FFA511"/>
                </a:solidFill>
                <a:latin typeface="Microsoft Sans Serif"/>
                <a:cs typeface="Microsoft Sans Serif"/>
              </a:rPr>
              <a:t>in</a:t>
            </a:r>
            <a:r>
              <a:rPr sz="5200" spc="-6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459638"/>
            <a:ext cx="823975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315">
                <a:solidFill>
                  <a:srgbClr val="32BD15"/>
                </a:solidFill>
                <a:latin typeface="Microsoft Sans Serif"/>
                <a:cs typeface="Microsoft Sans Serif"/>
              </a:rPr>
              <a:t>&lt;!--</a:t>
            </a:r>
            <a:r>
              <a:rPr sz="4000" spc="-60">
                <a:solidFill>
                  <a:srgbClr val="32BD15"/>
                </a:solidFill>
                <a:latin typeface="Microsoft Sans Serif"/>
                <a:cs typeface="Microsoft Sans Serif"/>
              </a:rPr>
              <a:t> </a:t>
            </a:r>
            <a:r>
              <a:rPr sz="3900" spc="105">
                <a:solidFill>
                  <a:srgbClr val="FFFFFF"/>
                </a:solidFill>
                <a:latin typeface="Microsoft Sans Serif"/>
                <a:cs typeface="Microsoft Sans Serif"/>
              </a:rPr>
              <a:t>Thi</a:t>
            </a:r>
            <a:r>
              <a:rPr sz="3800" spc="10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8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800" spc="8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05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39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8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39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9">
                <a:solidFill>
                  <a:srgbClr val="FFFFFF"/>
                </a:solidFill>
                <a:latin typeface="Microsoft Sans Serif"/>
                <a:cs typeface="Microsoft Sans Serif"/>
              </a:rPr>
              <a:t>Commen</a:t>
            </a:r>
            <a:r>
              <a:rPr sz="3800" spc="229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360">
                <a:solidFill>
                  <a:srgbClr val="32BD15"/>
                </a:solidFill>
                <a:latin typeface="Microsoft Sans Serif"/>
                <a:cs typeface="Microsoft Sans Serif"/>
              </a:rPr>
              <a:t>--&gt;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314376"/>
            <a:ext cx="931862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90">
                <a:solidFill>
                  <a:srgbClr val="FFFFFF"/>
                </a:solidFill>
                <a:latin typeface="Microsoft Sans Serif"/>
                <a:cs typeface="Microsoft Sans Serif"/>
              </a:rPr>
              <a:t>Thi</a:t>
            </a:r>
            <a:r>
              <a:rPr sz="3250" spc="9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7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50" spc="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rt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9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350" spc="254">
                <a:solidFill>
                  <a:srgbClr val="FFFFFF"/>
                </a:solidFill>
                <a:latin typeface="Microsoft Sans Serif"/>
                <a:cs typeface="Microsoft Sans Serif"/>
              </a:rPr>
              <a:t>ha</a:t>
            </a:r>
            <a:r>
              <a:rPr sz="3250" spc="254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350" spc="160">
                <a:solidFill>
                  <a:srgbClr val="FFFFFF"/>
                </a:solidFill>
                <a:latin typeface="Microsoft Sans Serif"/>
                <a:cs typeface="Microsoft Sans Serif"/>
              </a:rPr>
              <a:t>ho</a:t>
            </a:r>
            <a:r>
              <a:rPr sz="3250" spc="16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3350" spc="160">
                <a:solidFill>
                  <a:srgbClr val="FFFFFF"/>
                </a:solidFill>
                <a:latin typeface="Microsoft Sans Serif"/>
                <a:cs typeface="Microsoft Sans Serif"/>
              </a:rPr>
              <a:t>ld</a:t>
            </a:r>
            <a:r>
              <a:rPr sz="33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3250" spc="2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05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35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350" spc="125">
                <a:solidFill>
                  <a:srgbClr val="FFFFFF"/>
                </a:solidFill>
                <a:latin typeface="Microsoft Sans Serif"/>
                <a:cs typeface="Microsoft Sans Serif"/>
              </a:rPr>
              <a:t>pa</a:t>
            </a:r>
            <a:r>
              <a:rPr sz="3250" spc="125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r>
              <a:rPr sz="3350" spc="125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450" spc="12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421" y="986863"/>
            <a:ext cx="873188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235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4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95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9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100" spc="-2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130">
                <a:solidFill>
                  <a:srgbClr val="F52087"/>
                </a:solidFill>
                <a:latin typeface="Microsoft Sans Serif"/>
                <a:cs typeface="Microsoft Sans Serif"/>
              </a:rPr>
              <a:t>NOT</a:t>
            </a:r>
            <a:r>
              <a:rPr sz="5200" spc="-40">
                <a:solidFill>
                  <a:srgbClr val="F52087"/>
                </a:solidFill>
                <a:latin typeface="Microsoft Sans Serif"/>
                <a:cs typeface="Microsoft Sans Serif"/>
              </a:rPr>
              <a:t> </a:t>
            </a:r>
            <a:r>
              <a:rPr sz="5200" spc="20">
                <a:solidFill>
                  <a:srgbClr val="FFA511"/>
                </a:solidFill>
                <a:latin typeface="Microsoft Sans Serif"/>
                <a:cs typeface="Microsoft Sans Serif"/>
              </a:rPr>
              <a:t>ca</a:t>
            </a:r>
            <a:r>
              <a:rPr sz="5100" spc="2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20">
                <a:solidFill>
                  <a:srgbClr val="FFA511"/>
                </a:solidFill>
                <a:latin typeface="Microsoft Sans Serif"/>
                <a:cs typeface="Microsoft Sans Serif"/>
              </a:rPr>
              <a:t>e</a:t>
            </a:r>
            <a:r>
              <a:rPr sz="5200" spc="-4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100" spc="16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165">
                <a:solidFill>
                  <a:srgbClr val="FFA511"/>
                </a:solidFill>
                <a:latin typeface="Microsoft Sans Serif"/>
                <a:cs typeface="Microsoft Sans Serif"/>
              </a:rPr>
              <a:t>en</a:t>
            </a:r>
            <a:r>
              <a:rPr sz="5100" spc="16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165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165">
                <a:solidFill>
                  <a:srgbClr val="FFA511"/>
                </a:solidFill>
                <a:latin typeface="Microsoft Sans Serif"/>
                <a:cs typeface="Microsoft Sans Serif"/>
              </a:rPr>
              <a:t>t</a:t>
            </a:r>
            <a:r>
              <a:rPr sz="5200" spc="165">
                <a:solidFill>
                  <a:srgbClr val="FFA511"/>
                </a:solidFill>
                <a:latin typeface="Microsoft Sans Serif"/>
                <a:cs typeface="Microsoft Sans Serif"/>
              </a:rPr>
              <a:t>i</a:t>
            </a:r>
            <a:r>
              <a:rPr sz="5100" spc="165">
                <a:solidFill>
                  <a:srgbClr val="FFA511"/>
                </a:solidFill>
                <a:latin typeface="Microsoft Sans Serif"/>
                <a:cs typeface="Microsoft Sans Serif"/>
              </a:rPr>
              <a:t>v</a:t>
            </a:r>
            <a:r>
              <a:rPr sz="5200" spc="165">
                <a:solidFill>
                  <a:srgbClr val="FFA511"/>
                </a:solidFill>
                <a:latin typeface="Microsoft Sans Serif"/>
                <a:cs typeface="Microsoft Sans Serif"/>
              </a:rPr>
              <a:t>e</a:t>
            </a:r>
            <a:endParaRPr sz="5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588660"/>
            <a:ext cx="4514850" cy="4732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spc="28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8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28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85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4000" spc="28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8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85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4000" spc="18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21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60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6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4000" spc="60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14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45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4000" spc="14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3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35">
                <a:solidFill>
                  <a:srgbClr val="FFFFFF"/>
                </a:solidFill>
                <a:latin typeface="Microsoft Sans Serif"/>
                <a:cs typeface="Microsoft Sans Serif"/>
              </a:rPr>
              <a:t>HEAD</a:t>
            </a:r>
            <a:r>
              <a:rPr sz="4000" spc="13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204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204">
                <a:solidFill>
                  <a:srgbClr val="FFFFFF"/>
                </a:solidFill>
                <a:latin typeface="Microsoft Sans Serif"/>
                <a:cs typeface="Microsoft Sans Serif"/>
              </a:rPr>
              <a:t>bod</a:t>
            </a:r>
            <a:r>
              <a:rPr sz="3800" spc="204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4000" spc="204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r>
              <a:rPr sz="4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26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sz="4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000" spc="114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114">
                <a:solidFill>
                  <a:srgbClr val="FFFFFF"/>
                </a:solidFill>
                <a:latin typeface="Microsoft Sans Serif"/>
                <a:cs typeface="Microsoft Sans Serif"/>
              </a:rPr>
              <a:t>BODY</a:t>
            </a:r>
            <a:r>
              <a:rPr sz="4000" spc="114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167" y="986863"/>
            <a:ext cx="540575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70">
                <a:solidFill>
                  <a:srgbClr val="FFA511"/>
                </a:solidFill>
                <a:latin typeface="Microsoft Sans Serif"/>
                <a:cs typeface="Microsoft Sans Serif"/>
              </a:rPr>
              <a:t>Ba</a:t>
            </a:r>
            <a:r>
              <a:rPr sz="5100" spc="70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r>
              <a:rPr sz="5200" spc="70">
                <a:solidFill>
                  <a:srgbClr val="FFA511"/>
                </a:solidFill>
                <a:latin typeface="Microsoft Sans Serif"/>
                <a:cs typeface="Microsoft Sans Serif"/>
              </a:rPr>
              <a:t>ic</a:t>
            </a:r>
            <a:r>
              <a:rPr sz="5200" spc="-75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235">
                <a:solidFill>
                  <a:srgbClr val="FFA511"/>
                </a:solidFill>
                <a:latin typeface="Microsoft Sans Serif"/>
                <a:cs typeface="Microsoft Sans Serif"/>
              </a:rPr>
              <a:t>HTML</a:t>
            </a:r>
            <a:r>
              <a:rPr sz="5200" spc="-70">
                <a:solidFill>
                  <a:srgbClr val="FFA511"/>
                </a:solidFill>
                <a:latin typeface="Microsoft Sans Serif"/>
                <a:cs typeface="Microsoft Sans Serif"/>
              </a:rPr>
              <a:t> </a:t>
            </a:r>
            <a:r>
              <a:rPr sz="5200" spc="-15">
                <a:solidFill>
                  <a:srgbClr val="FFA511"/>
                </a:solidFill>
                <a:latin typeface="Microsoft Sans Serif"/>
                <a:cs typeface="Microsoft Sans Serif"/>
              </a:rPr>
              <a:t>Tag</a:t>
            </a:r>
            <a:r>
              <a:rPr sz="5100" spc="-15">
                <a:solidFill>
                  <a:srgbClr val="FFA511"/>
                </a:solidFill>
                <a:latin typeface="Microsoft Sans Serif"/>
                <a:cs typeface="Microsoft Sans Serif"/>
              </a:rPr>
              <a:t>s</a:t>
            </a:r>
            <a:endParaRPr sz="5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133527"/>
            <a:ext cx="12900660" cy="35991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 spc="180">
                <a:solidFill>
                  <a:srgbClr val="17D9FF"/>
                </a:solidFill>
                <a:latin typeface="Microsoft Sans Serif"/>
                <a:cs typeface="Microsoft Sans Serif"/>
              </a:rPr>
              <a:t>HTML</a:t>
            </a:r>
            <a:r>
              <a:rPr sz="3900" spc="-55">
                <a:solidFill>
                  <a:srgbClr val="17D9FF"/>
                </a:solidFill>
                <a:latin typeface="Microsoft Sans Serif"/>
                <a:cs typeface="Microsoft Sans Serif"/>
              </a:rPr>
              <a:t> </a:t>
            </a:r>
            <a:r>
              <a:rPr sz="3900" spc="270">
                <a:solidFill>
                  <a:srgbClr val="17D9FF"/>
                </a:solidFill>
                <a:latin typeface="Microsoft Sans Serif"/>
                <a:cs typeface="Microsoft Sans Serif"/>
              </a:rPr>
              <a:t>A</a:t>
            </a:r>
            <a:r>
              <a:rPr sz="3800" spc="270">
                <a:solidFill>
                  <a:srgbClr val="17D9FF"/>
                </a:solidFill>
                <a:latin typeface="Microsoft Sans Serif"/>
                <a:cs typeface="Microsoft Sans Serif"/>
              </a:rPr>
              <a:t>ttr</a:t>
            </a:r>
            <a:r>
              <a:rPr sz="3900" spc="270">
                <a:solidFill>
                  <a:srgbClr val="17D9FF"/>
                </a:solidFill>
                <a:latin typeface="Microsoft Sans Serif"/>
                <a:cs typeface="Microsoft Sans Serif"/>
              </a:rPr>
              <a:t>ib</a:t>
            </a:r>
            <a:r>
              <a:rPr sz="3800" spc="270">
                <a:solidFill>
                  <a:srgbClr val="17D9FF"/>
                </a:solidFill>
                <a:latin typeface="Microsoft Sans Serif"/>
                <a:cs typeface="Microsoft Sans Serif"/>
              </a:rPr>
              <a:t>ut</a:t>
            </a:r>
            <a:r>
              <a:rPr sz="3900" spc="270">
                <a:solidFill>
                  <a:srgbClr val="17D9FF"/>
                </a:solidFill>
                <a:latin typeface="Microsoft Sans Serif"/>
                <a:cs typeface="Microsoft Sans Serif"/>
              </a:rPr>
              <a:t>e</a:t>
            </a:r>
            <a:r>
              <a:rPr sz="3800" spc="270">
                <a:solidFill>
                  <a:srgbClr val="17D9FF"/>
                </a:solidFill>
                <a:latin typeface="Microsoft Sans Serif"/>
                <a:cs typeface="Microsoft Sans Serif"/>
              </a:rPr>
              <a:t>s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00" spc="27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270">
                <a:solidFill>
                  <a:srgbClr val="FFFFFF"/>
                </a:solidFill>
                <a:latin typeface="Microsoft Sans Serif"/>
                <a:cs typeface="Microsoft Sans Serif"/>
              </a:rPr>
              <a:t>ttr</a:t>
            </a:r>
            <a:r>
              <a:rPr sz="3900" spc="270">
                <a:solidFill>
                  <a:srgbClr val="FFFFFF"/>
                </a:solidFill>
                <a:latin typeface="Microsoft Sans Serif"/>
                <a:cs typeface="Microsoft Sans Serif"/>
              </a:rPr>
              <a:t>ib</a:t>
            </a:r>
            <a:r>
              <a:rPr sz="3800" spc="270">
                <a:solidFill>
                  <a:srgbClr val="FFFFFF"/>
                </a:solidFill>
                <a:latin typeface="Microsoft Sans Serif"/>
                <a:cs typeface="Microsoft Sans Serif"/>
              </a:rPr>
              <a:t>ut</a:t>
            </a:r>
            <a:r>
              <a:rPr sz="3900" spc="27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800" spc="27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800" spc="1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1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2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3900" spc="12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155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0">
                <a:solidFill>
                  <a:srgbClr val="FFFFFF"/>
                </a:solidFill>
                <a:latin typeface="Microsoft Sans Serif"/>
                <a:cs typeface="Microsoft Sans Serif"/>
              </a:rPr>
              <a:t>mo</a:t>
            </a:r>
            <a:r>
              <a:rPr sz="3800" spc="22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40">
                <a:solidFill>
                  <a:srgbClr val="FFFFFF"/>
                </a:solidFill>
                <a:latin typeface="Microsoft Sans Serif"/>
                <a:cs typeface="Microsoft Sans Serif"/>
              </a:rPr>
              <a:t>info</a:t>
            </a:r>
            <a:r>
              <a:rPr sz="3800" spc="2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900" spc="24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3800" spc="24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0">
                <a:solidFill>
                  <a:srgbClr val="FFFFFF"/>
                </a:solidFill>
                <a:latin typeface="Microsoft Sans Serif"/>
                <a:cs typeface="Microsoft Sans Serif"/>
              </a:rPr>
              <a:t>ion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3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24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245">
                <a:solidFill>
                  <a:srgbClr val="FFFFFF"/>
                </a:solidFill>
                <a:latin typeface="Microsoft Sans Serif"/>
                <a:cs typeface="Microsoft Sans Serif"/>
              </a:rPr>
              <a:t>he</a:t>
            </a:r>
            <a:r>
              <a:rPr sz="39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800" spc="15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155">
                <a:solidFill>
                  <a:srgbClr val="FFFFFF"/>
                </a:solidFill>
                <a:latin typeface="Microsoft Sans Serif"/>
                <a:cs typeface="Microsoft Sans Serif"/>
              </a:rPr>
              <a:t>ag</a:t>
            </a: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4000" spc="305">
                <a:solidFill>
                  <a:srgbClr val="FFFFFF"/>
                </a:solidFill>
                <a:latin typeface="Microsoft Sans Serif"/>
                <a:cs typeface="Microsoft Sans Serif"/>
              </a:rPr>
              <a:t>&lt;</a:t>
            </a:r>
            <a:r>
              <a:rPr sz="3900" spc="30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800" spc="3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900" spc="305">
                <a:solidFill>
                  <a:srgbClr val="FFFFFF"/>
                </a:solidFill>
                <a:latin typeface="Microsoft Sans Serif"/>
                <a:cs typeface="Microsoft Sans Serif"/>
              </a:rPr>
              <a:t>ml</a:t>
            </a:r>
            <a:r>
              <a:rPr sz="39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00" spc="225">
                <a:solidFill>
                  <a:srgbClr val="32BD15"/>
                </a:solidFill>
                <a:latin typeface="Microsoft Sans Serif"/>
                <a:cs typeface="Microsoft Sans Serif"/>
              </a:rPr>
              <a:t>lang</a:t>
            </a:r>
            <a:r>
              <a:rPr sz="4000" spc="225">
                <a:solidFill>
                  <a:srgbClr val="32BD15"/>
                </a:solidFill>
                <a:latin typeface="Microsoft Sans Serif"/>
                <a:cs typeface="Microsoft Sans Serif"/>
              </a:rPr>
              <a:t>="</a:t>
            </a:r>
            <a:r>
              <a:rPr sz="3900" spc="225">
                <a:solidFill>
                  <a:srgbClr val="32BD15"/>
                </a:solidFill>
                <a:latin typeface="Microsoft Sans Serif"/>
                <a:cs typeface="Microsoft Sans Serif"/>
              </a:rPr>
              <a:t>en</a:t>
            </a:r>
            <a:r>
              <a:rPr sz="4000" spc="225">
                <a:solidFill>
                  <a:srgbClr val="32BD15"/>
                </a:solidFill>
                <a:latin typeface="Microsoft Sans Serif"/>
                <a:cs typeface="Microsoft Sans Serif"/>
              </a:rPr>
              <a:t>"</a:t>
            </a:r>
            <a:r>
              <a:rPr sz="4000" spc="225">
                <a:solidFill>
                  <a:srgbClr val="FFFFFF"/>
                </a:solidFill>
                <a:latin typeface="Microsoft Sans Serif"/>
                <a:cs typeface="Microsoft Sans Serif"/>
              </a:rPr>
              <a:t>&gt;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382425921DB4C8B411D1243D7FF51" ma:contentTypeVersion="4" ma:contentTypeDescription="Create a new document." ma:contentTypeScope="" ma:versionID="3ee6f1f8fa2a86152f093e367681ec53">
  <xsd:schema xmlns:xsd="http://www.w3.org/2001/XMLSchema" xmlns:xs="http://www.w3.org/2001/XMLSchema" xmlns:p="http://schemas.microsoft.com/office/2006/metadata/properties" xmlns:ns2="44e29de1-f9f6-468e-ac8d-8e1d1508ada3" targetNamespace="http://schemas.microsoft.com/office/2006/metadata/properties" ma:root="true" ma:fieldsID="5846392c1e071822d245eb204135d98b" ns2:_="">
    <xsd:import namespace="44e29de1-f9f6-468e-ac8d-8e1d1508a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29de1-f9f6-468e-ac8d-8e1d1508a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584A53-3452-4F11-B2EC-7B2C55701C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8B1A24-0891-4A29-973E-07C3F5C90E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E845E4-8D2E-4FE3-8C71-7A436ED6D824}">
  <ds:schemaRefs>
    <ds:schemaRef ds:uri="44e29de1-f9f6-468e-ac8d-8e1d1508ad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HTML</vt:lpstr>
      <vt:lpstr>HTML</vt:lpstr>
      <vt:lpstr>First HTML File</vt:lpstr>
      <vt:lpstr>Basic HTML Page</vt:lpstr>
      <vt:lpstr>Quick Points</vt:lpstr>
      <vt:lpstr>HTML Tag</vt:lpstr>
      <vt:lpstr>Comments in HTML</vt:lpstr>
      <vt:lpstr>HTML is NOT case sensitive</vt:lpstr>
      <vt:lpstr>Basic HTML Tags</vt:lpstr>
      <vt:lpstr>Heading Tag</vt:lpstr>
      <vt:lpstr>Paragraph Tag</vt:lpstr>
      <vt:lpstr>Anchor Tag</vt:lpstr>
      <vt:lpstr>Image Tag</vt:lpstr>
      <vt:lpstr>Br Tag</vt:lpstr>
      <vt:lpstr>Bold, Italic &amp; Underline Tags</vt:lpstr>
      <vt:lpstr>Big &amp; Small Tags</vt:lpstr>
      <vt:lpstr>Hr Tag</vt:lpstr>
      <vt:lpstr>PowerPoint Presentation</vt:lpstr>
      <vt:lpstr>Pre Tag</vt:lpstr>
      <vt:lpstr>Page Layout Techniques</vt:lpstr>
      <vt:lpstr>Inside Main Tag</vt:lpstr>
      <vt:lpstr>Revisiting Anchor Tag</vt:lpstr>
      <vt:lpstr>Revisiting Image Tag</vt:lpstr>
      <vt:lpstr>Div Tag</vt:lpstr>
      <vt:lpstr>List : Div Tags</vt:lpstr>
      <vt:lpstr>Span Tag</vt:lpstr>
      <vt:lpstr>&lt;code&gt;</vt:lpstr>
      <vt:lpstr>List in HTML</vt:lpstr>
      <vt:lpstr>Tables in HTML</vt:lpstr>
      <vt:lpstr>Name</vt:lpstr>
      <vt:lpstr>Caption in Tables</vt:lpstr>
      <vt:lpstr>thead &amp; tbody in Tables</vt:lpstr>
      <vt:lpstr>colspan attribute</vt:lpstr>
      <vt:lpstr>Form in HTML</vt:lpstr>
      <vt:lpstr>Action in Form</vt:lpstr>
      <vt:lpstr>PowerPoint Presentation</vt:lpstr>
      <vt:lpstr>Label</vt:lpstr>
      <vt:lpstr>Class &amp; Id</vt:lpstr>
      <vt:lpstr>Checkbox</vt:lpstr>
      <vt:lpstr>Textarea</vt:lpstr>
      <vt:lpstr>Select</vt:lpstr>
      <vt:lpstr>iframe Tag</vt:lpstr>
      <vt:lpstr>Video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Notes</dc:title>
  <dc:creator>Rahul Neha</dc:creator>
  <cp:keywords>DAE7tLMHmE8,BAEHDsZUYOI</cp:keywords>
  <cp:revision>2</cp:revision>
  <dcterms:created xsi:type="dcterms:W3CDTF">2024-01-11T04:17:49Z</dcterms:created>
  <dcterms:modified xsi:type="dcterms:W3CDTF">2024-03-02T04:37:36Z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2024-01-11T00:00:00Z</vt:filetime>
  </property>
  <property fmtid="{D5CDD505-2E9C-101B-9397-08002B2CF9AE}" pid="5" name="ContentTypeId">
    <vt:lpwstr>0x01010066D382425921DB4C8B411D1243D7FF51</vt:lpwstr>
  </property>
</Properties>
</file>