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2f747e65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2f747e65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2f747e657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2f747e657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2f747e657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2f747e657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2f747e65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2f747e65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2f747e65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2f747e65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2f747e657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2f747e657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2f747e657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2f747e657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2f747e65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2f747e65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2f747e657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2f747e657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iscussions.apple.com/thread/8591584#:~:text=I%20Face%20ID%20doesn't,you%20would%20during%20daylight%20hours" TargetMode="External"/><Relationship Id="rId4" Type="http://schemas.openxmlformats.org/officeDocument/2006/relationships/hyperlink" Target="https://www.cbc.ca/news/canada/thunder-bay/first-person-face-id-apple-phones-1.6829342#:~:text=Siblings%2C%20twins%20and%20children%20can,family%20members'%20iPhones%20using%20FaceID&amp;text=When%20my%2010%2Dyear%2Dold,Face%20ID%20welcomed%20him%20in" TargetMode="External"/><Relationship Id="rId5" Type="http://schemas.openxmlformats.org/officeDocument/2006/relationships/hyperlink" Target="https://www.forbes.com/sites/emmawoollacott/2023/05/19/many-android-phones-can-be-unlocked-with-a-photo/?sh=3b0e346c535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hyperlink" Target="https://blog.cloudflare.com/ddos-threat-report-2023-q2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68075" y="534400"/>
            <a:ext cx="8520600" cy="7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Challenge</a:t>
            </a:r>
            <a:r>
              <a:rPr lang="zh-TW"/>
              <a:t> Theme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42925" y="1821150"/>
            <a:ext cx="7770900" cy="15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573">
                <a:solidFill>
                  <a:schemeClr val="dk1"/>
                </a:solidFill>
              </a:rPr>
              <a:t>Create an innovative solution to protect sensitive data from cyber attacks and ensure data privacy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286700" y="3573475"/>
            <a:ext cx="3447300" cy="13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Team name: nerds of many hats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Teammates: Maharsh Patel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	  Deuknam Kim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	  Michele Y M Chan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	  Alvis Chong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575375" y="241600"/>
            <a:ext cx="71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spear information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174375" y="909125"/>
            <a:ext cx="7113600" cy="3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D1D1F"/>
              </a:buClr>
              <a:buSzPts val="1300"/>
              <a:buAutoNum type="arabicPeriod"/>
            </a:pPr>
            <a:r>
              <a:rPr lang="zh-TW" sz="1300">
                <a:solidFill>
                  <a:srgbClr val="1D1D1F"/>
                </a:solidFill>
                <a:highlight>
                  <a:srgbClr val="FFFFFF"/>
                </a:highlight>
              </a:rPr>
              <a:t>Face ID doesn’t require light to function (people can unlock the phone in dark) </a:t>
            </a:r>
            <a:endParaRPr sz="1300">
              <a:solidFill>
                <a:srgbClr val="1D1D1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https://discussions.apple.com/thread/8591584#:~:text=I%20Face%20ID%20doesn't,you%20would%20during%20daylight%20hours</a:t>
            </a:r>
            <a:r>
              <a:rPr lang="zh-TW" sz="1300">
                <a:solidFill>
                  <a:srgbClr val="1D1D1F"/>
                </a:solidFill>
                <a:highlight>
                  <a:srgbClr val="FFFFFF"/>
                </a:highlight>
              </a:rPr>
              <a:t>.</a:t>
            </a:r>
            <a:endParaRPr sz="1300">
              <a:solidFill>
                <a:srgbClr val="1D1D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D1D1F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D1D1F"/>
              </a:buClr>
              <a:buSzPts val="1300"/>
              <a:buAutoNum type="arabicPeriod"/>
            </a:pPr>
            <a:r>
              <a:rPr lang="zh-TW" sz="1300">
                <a:solidFill>
                  <a:srgbClr val="040C28"/>
                </a:solidFill>
              </a:rPr>
              <a:t>Apple’s Face ID designed to work indoors, outdoors and even in total darkness</a:t>
            </a:r>
            <a:r>
              <a:rPr lang="zh-TW" sz="1300">
                <a:solidFill>
                  <a:srgbClr val="4D5156"/>
                </a:solidFill>
                <a:highlight>
                  <a:srgbClr val="FFFFFF"/>
                </a:highlight>
              </a:rPr>
              <a:t>.</a:t>
            </a:r>
            <a:endParaRPr sz="13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300"/>
              <a:buAutoNum type="arabicPeriod"/>
            </a:pPr>
            <a:r>
              <a:rPr lang="zh-TW" sz="1300">
                <a:solidFill>
                  <a:schemeClr val="dk1"/>
                </a:solidFill>
                <a:highlight>
                  <a:srgbClr val="FFFFFF"/>
                </a:highlight>
              </a:rPr>
              <a:t>Siblings, twins and children can sometimes access(unlock) family members' iPhones using FaceID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zh-TW" sz="13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https://www.cbc.ca/news/canada/thunder-bay/first-person-face-id-apple-phones-1.6829342#:~:text=Siblings%2C%20twins%20and%20children%20can,family%20members'%20iPhones%20using%20FaceID&amp;text=When%20my%2010%2Dyear%2Dold,Face%20ID%20welcomed%20him%20in</a:t>
            </a:r>
            <a:r>
              <a:rPr lang="zh-TW" sz="1300">
                <a:solidFill>
                  <a:srgbClr val="4D5156"/>
                </a:solidFill>
                <a:highlight>
                  <a:srgbClr val="FFFFFF"/>
                </a:highlight>
              </a:rPr>
              <a:t>.</a:t>
            </a:r>
            <a:endParaRPr sz="13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300"/>
              <a:buAutoNum type="arabicPeriod"/>
            </a:pPr>
            <a:r>
              <a:rPr lang="zh-TW" sz="1300">
                <a:solidFill>
                  <a:srgbClr val="040C28"/>
                </a:solidFill>
                <a:highlight>
                  <a:srgbClr val="FFFFFF"/>
                </a:highlight>
              </a:rPr>
              <a:t>Many phones that can be unlocked using facial recognition can be fooled by a photograph</a:t>
            </a:r>
            <a:r>
              <a:rPr lang="zh-TW" sz="1300">
                <a:solidFill>
                  <a:srgbClr val="4D5156"/>
                </a:solidFill>
                <a:highlight>
                  <a:srgbClr val="FFFFFF"/>
                </a:highlight>
              </a:rPr>
              <a:t>, research has found. According to consumer body Which?, scammers can bypass the screen lock on certain Android phones and access sensitive information.</a:t>
            </a:r>
            <a:endParaRPr sz="13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https://www.forbes.com/sites/emmawoollacott/2023/05/19/many-android-phones-can-be-unlocked-with-a-photo/?sh=3b0e346c535a</a:t>
            </a:r>
            <a:endParaRPr sz="13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515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295675"/>
            <a:ext cx="8520600" cy="7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Access points are vulnerable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175" y="1819600"/>
            <a:ext cx="2821650" cy="282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300" y="1611863"/>
            <a:ext cx="913200" cy="8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325" y="2834113"/>
            <a:ext cx="913200" cy="8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850" y="4092313"/>
            <a:ext cx="913200" cy="85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>
            <a:stCxn id="63" idx="3"/>
          </p:cNvCxnSpPr>
          <p:nvPr/>
        </p:nvCxnSpPr>
        <p:spPr>
          <a:xfrm>
            <a:off x="2073500" y="2040500"/>
            <a:ext cx="1090200" cy="7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>
            <a:stCxn id="64" idx="3"/>
            <a:endCxn id="62" idx="1"/>
          </p:cNvCxnSpPr>
          <p:nvPr/>
        </p:nvCxnSpPr>
        <p:spPr>
          <a:xfrm flipH="1" rot="10800000">
            <a:off x="1332525" y="3230350"/>
            <a:ext cx="1828500" cy="3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>
            <a:stCxn id="65" idx="3"/>
          </p:cNvCxnSpPr>
          <p:nvPr/>
        </p:nvCxnSpPr>
        <p:spPr>
          <a:xfrm flipH="1" rot="10800000">
            <a:off x="2147050" y="3584050"/>
            <a:ext cx="1016700" cy="93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3800" y="1593888"/>
            <a:ext cx="913200" cy="8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75" y="2708813"/>
            <a:ext cx="913200" cy="8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7350" y="4074338"/>
            <a:ext cx="913200" cy="85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4"/>
          <p:cNvCxnSpPr>
            <a:stCxn id="69" idx="1"/>
          </p:cNvCxnSpPr>
          <p:nvPr/>
        </p:nvCxnSpPr>
        <p:spPr>
          <a:xfrm flipH="1">
            <a:off x="5974800" y="2022525"/>
            <a:ext cx="1029000" cy="480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/>
          <p:nvPr/>
        </p:nvCxnSpPr>
        <p:spPr>
          <a:xfrm flipH="1" rot="10800000">
            <a:off x="5982825" y="3147275"/>
            <a:ext cx="1828500" cy="3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>
            <a:stCxn id="71" idx="1"/>
          </p:cNvCxnSpPr>
          <p:nvPr/>
        </p:nvCxnSpPr>
        <p:spPr>
          <a:xfrm rot="10800000">
            <a:off x="5974550" y="3715775"/>
            <a:ext cx="1102800" cy="787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924075" y="4152175"/>
            <a:ext cx="71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924075" y="181925"/>
            <a:ext cx="81297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222222"/>
                </a:solidFill>
              </a:rPr>
              <a:t>DoS\DDoS (D</a:t>
            </a:r>
            <a:r>
              <a:rPr lang="zh-TW" sz="3200">
                <a:solidFill>
                  <a:srgbClr val="222222"/>
                </a:solidFill>
              </a:rPr>
              <a:t>istributed-Denial-of-Service) attack disrupts the normal traffic of a targeted server</a:t>
            </a:r>
            <a:r>
              <a:rPr lang="zh-TW" sz="3200">
                <a:solidFill>
                  <a:schemeClr val="dk1"/>
                </a:solidFill>
              </a:rPr>
              <a:t>. </a:t>
            </a:r>
            <a:endParaRPr sz="32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00" y="2109125"/>
            <a:ext cx="4129475" cy="228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575" y="1878550"/>
            <a:ext cx="4325402" cy="228857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1755750" y="4712400"/>
            <a:ext cx="563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1"/>
                </a:solidFill>
              </a:rPr>
              <a:t>Source link: </a:t>
            </a:r>
            <a:r>
              <a:rPr lang="zh-TW" sz="800" u="sng">
                <a:solidFill>
                  <a:schemeClr val="hlink"/>
                </a:solidFill>
                <a:hlinkClick r:id="rId5"/>
              </a:rPr>
              <a:t>https://blog.cloudflare.com/ddos-threat-report-2023-q2/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1"/>
                </a:solidFill>
              </a:rPr>
              <a:t>https://www.cloudflare.com/en-ca/learning/ddos/what-is-a-ddos-attack/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4550" y="1019500"/>
            <a:ext cx="1499800" cy="21637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3005850" y="224375"/>
            <a:ext cx="23019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/>
              <a:t>Captcha</a:t>
            </a:r>
            <a:endParaRPr b="1" sz="40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475" y="1674013"/>
            <a:ext cx="3170425" cy="11605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887703" y="3489075"/>
            <a:ext cx="36843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303030"/>
                </a:solidFill>
                <a:highlight>
                  <a:srgbClr val="FFFFFF"/>
                </a:highlight>
              </a:rPr>
              <a:t>AI bots can solve text-based CAPTCHA tests correctly </a:t>
            </a:r>
            <a:r>
              <a:rPr b="1" lang="zh-TW" sz="1600">
                <a:solidFill>
                  <a:srgbClr val="303030"/>
                </a:solidFill>
                <a:highlight>
                  <a:srgbClr val="FFFFFF"/>
                </a:highlight>
              </a:rPr>
              <a:t>100%</a:t>
            </a:r>
            <a:r>
              <a:rPr b="1" lang="zh-TW" sz="1350">
                <a:solidFill>
                  <a:srgbClr val="303030"/>
                </a:solidFill>
                <a:highlight>
                  <a:srgbClr val="FFFFFF"/>
                </a:highlight>
              </a:rPr>
              <a:t> </a:t>
            </a:r>
            <a:r>
              <a:rPr lang="zh-TW" sz="1350">
                <a:solidFill>
                  <a:srgbClr val="303030"/>
                </a:solidFill>
                <a:highlight>
                  <a:srgbClr val="FFFFFF"/>
                </a:highlight>
              </a:rPr>
              <a:t>of the time. 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5307750" y="3488763"/>
            <a:ext cx="34263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50">
                <a:solidFill>
                  <a:srgbClr val="303030"/>
                </a:solidFill>
                <a:highlight>
                  <a:srgbClr val="FFFFFF"/>
                </a:highlight>
              </a:rPr>
              <a:t>AI bots can solve image-based CAPTCHA tests correctly </a:t>
            </a:r>
            <a:r>
              <a:rPr b="1" lang="zh-TW" sz="1600">
                <a:solidFill>
                  <a:srgbClr val="303030"/>
                </a:solidFill>
                <a:highlight>
                  <a:srgbClr val="FFFFFF"/>
                </a:highlight>
              </a:rPr>
              <a:t>85%</a:t>
            </a:r>
            <a:r>
              <a:rPr b="1" lang="zh-TW" sz="1350">
                <a:solidFill>
                  <a:srgbClr val="303030"/>
                </a:solidFill>
                <a:highlight>
                  <a:srgbClr val="FFFFFF"/>
                </a:highlight>
              </a:rPr>
              <a:t> </a:t>
            </a:r>
            <a:r>
              <a:rPr lang="zh-TW" sz="1350">
                <a:solidFill>
                  <a:srgbClr val="303030"/>
                </a:solidFill>
                <a:highlight>
                  <a:srgbClr val="FFFFFF"/>
                </a:highlight>
              </a:rPr>
              <a:t>of the time. 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844475" y="4635125"/>
            <a:ext cx="74307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Source link: https://www.usatoday.com/story/tech/2023/08/17/captcha-tests-keep-more-humans-than-bots-out-study-shows/70609691007/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604050" y="383050"/>
            <a:ext cx="7451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782025" y="1526425"/>
            <a:ext cx="722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Defence against DoS\DDoS using </a:t>
            </a:r>
            <a:r>
              <a:rPr b="1" lang="zh-TW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Processing</a:t>
            </a:r>
            <a:r>
              <a:rPr lang="zh-TW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zh-TW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275" y="899000"/>
            <a:ext cx="6763449" cy="414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1990500" y="53350"/>
            <a:ext cx="51630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5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vs AI</a:t>
            </a:r>
            <a:endParaRPr sz="3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ctrTitle"/>
          </p:nvPr>
        </p:nvSpPr>
        <p:spPr>
          <a:xfrm>
            <a:off x="311700" y="734075"/>
            <a:ext cx="8520600" cy="6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 Overview</a:t>
            </a:r>
            <a:endParaRPr/>
          </a:p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154025" y="1974700"/>
            <a:ext cx="8727300" cy="19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Users can set their own unique </a:t>
            </a:r>
            <a:r>
              <a:rPr b="1" lang="zh-TW" sz="1800"/>
              <a:t>hand</a:t>
            </a:r>
            <a:r>
              <a:rPr lang="zh-TW" sz="1800"/>
              <a:t> </a:t>
            </a:r>
            <a:r>
              <a:rPr b="1" lang="zh-TW" sz="1800"/>
              <a:t>sign or gesture with movement</a:t>
            </a:r>
            <a:r>
              <a:rPr lang="zh-TW" sz="1800"/>
              <a:t> to login.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 sz="1800"/>
              <a:t>Neural Network</a:t>
            </a:r>
            <a:r>
              <a:rPr lang="zh-TW" sz="1800"/>
              <a:t> gets trained to detect individuals preset hand signs.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It can be used along with the username and passwords for added security.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