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A8A0-A31B-4FCA-9000-0581FFA9E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Inbuilt functions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6081-DBD0-43A2-AEF5-ADDAA4C6A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Maharshi anand</a:t>
            </a:r>
          </a:p>
        </p:txBody>
      </p:sp>
    </p:spTree>
    <p:extLst>
      <p:ext uri="{BB962C8B-B14F-4D97-AF65-F5344CB8AC3E}">
        <p14:creationId xmlns:p14="http://schemas.microsoft.com/office/powerpoint/2010/main" val="294594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CBA6-FC37-4E43-A355-68B7B55E94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42900"/>
            <a:ext cx="10363826" cy="54482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round()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round() function returns a floating point number that is a rounded version of the specified number, with the specified number of decimals.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round(5.76543, 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print(x)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5.77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next()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next() function returns the next item in an iterator.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=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iter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(["apple", "banana", "cherry"])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next(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                                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next(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                                </a:t>
            </a:r>
            <a:r>
              <a:rPr lang="pt-BR" sz="1600" cap="none">
                <a:latin typeface="Abadi" panose="020B0604020104020204" pitchFamily="34" charset="0"/>
              </a:rPr>
              <a:t>Output-    </a:t>
            </a:r>
            <a:r>
              <a:rPr lang="pt-BR" sz="1500" cap="none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apple</a:t>
            </a:r>
            <a:endParaRPr lang="en-US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                                                            banana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next(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                                                 cherry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print(x)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1DB3-D976-4009-9433-910ACCD9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latin typeface="Abadi" panose="020B0604020202020204" pitchFamily="34" charset="0"/>
                <a:cs typeface="Arial" panose="020B0604020202020204" pitchFamily="34" charset="0"/>
              </a:rPr>
              <a:t>Python 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7171-5523-485E-8C0C-4A2729508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364451" cy="3872391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chemeClr val="accent6">
                    <a:lumMod val="75000"/>
                  </a:schemeClr>
                </a:solidFill>
              </a:rPr>
              <a:t>The Python built-in functions are defined as the functions whose functionality is pre-defined in Python. The python interpreter has several functions that are always present for use. These functions are known as Built-in Functions. There are several built-in functions in Python which are listed below: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abs() function</a:t>
            </a:r>
          </a:p>
          <a:p>
            <a:pPr marL="0" indent="0">
              <a:buNone/>
            </a:pPr>
            <a:r>
              <a:rPr lang="en-US" sz="1600" cap="none" dirty="0">
                <a:latin typeface="Abadi" panose="020B0604020104020204" pitchFamily="34" charset="0"/>
              </a:rPr>
              <a:t>The python </a:t>
            </a:r>
            <a:r>
              <a:rPr lang="en-US" sz="1600" b="1" cap="none" dirty="0">
                <a:latin typeface="Abadi" panose="020B0604020104020204" pitchFamily="34" charset="0"/>
              </a:rPr>
              <a:t>abs()</a:t>
            </a:r>
            <a:r>
              <a:rPr lang="en-US" sz="1600" cap="none" dirty="0">
                <a:latin typeface="Abadi" panose="020B0604020104020204" pitchFamily="34" charset="0"/>
              </a:rPr>
              <a:t> function is used to return the absolute value of a number. It takes only one argument, a number whose absolute value is to be returned. The argument can be an integer and floating-point number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cap="none" dirty="0" err="1"/>
              <a:t>Eg</a:t>
            </a:r>
            <a:r>
              <a:rPr lang="en-US" cap="none" dirty="0"/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integer = -20  </a:t>
            </a:r>
          </a:p>
          <a:p>
            <a:pPr marL="0" indent="0">
              <a:buNone/>
            </a:pPr>
            <a:r>
              <a:rPr lang="en-US" sz="1600" b="1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('Absolute value of -20 is:', abs(integer)) 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600" cap="none" dirty="0">
                <a:latin typeface="Abadi" panose="020B0604020104020204" pitchFamily="34" charset="0"/>
              </a:rPr>
              <a:t>Output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: Absolute value of -20 is : 20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IN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794B9BA-4BB8-436E-B447-23524674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Absolute value of -20 is: 20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B4747C9-D10F-4975-B892-985C885C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Absolute value of -20 is: 20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2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E3BD-C3CF-46B5-9C0B-E00A6AC8F2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699" y="700217"/>
            <a:ext cx="10363826" cy="5443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bin()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python bin() function is used to return the binary representation of a specified integer. A result always starts with the prefix 0b.</a:t>
            </a:r>
            <a:endParaRPr lang="en-IN" sz="18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cap="none" dirty="0" err="1"/>
              <a:t>Eg</a:t>
            </a:r>
            <a:r>
              <a:rPr lang="en-IN" cap="none" dirty="0"/>
              <a:t>-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x=10</a:t>
            </a:r>
          </a:p>
          <a:p>
            <a:pPr marL="0" indent="0">
              <a:buNone/>
            </a:pP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y=bin(x)</a:t>
            </a:r>
          </a:p>
          <a:p>
            <a:pPr marL="0" indent="0">
              <a:buNone/>
            </a:pP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print(y)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0b1010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bool()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python bool() converts a value to </a:t>
            </a:r>
            <a:r>
              <a:rPr lang="en-US" sz="1800" cap="none" dirty="0" err="1">
                <a:latin typeface="Abadi" panose="020B0604020104020204" pitchFamily="34" charset="0"/>
              </a:rPr>
              <a:t>boolean</a:t>
            </a:r>
            <a:r>
              <a:rPr lang="en-US" sz="1800" cap="none" dirty="0">
                <a:latin typeface="Abadi" panose="020B0604020104020204" pitchFamily="34" charset="0"/>
              </a:rPr>
              <a:t>(True or False).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bool(1)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144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A15E-D9B5-4D2C-8B58-85A60612A1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47700"/>
            <a:ext cx="10363826" cy="51434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Id()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Returns the unique id for the specified object.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('apple', 'banana', 'cherry’)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y = id(x)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print(y)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IN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80816022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Input()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Python input() function is used to get input from the user.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input("Enter your name:")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print("Hello, " + x)</a:t>
            </a:r>
          </a:p>
          <a:p>
            <a:pPr marL="0" indent="0">
              <a:buNone/>
            </a:pPr>
            <a:r>
              <a:rPr lang="en-IN" sz="1600" cap="none" dirty="0">
                <a:latin typeface="Abadi" panose="020B0604020104020204" pitchFamily="34" charset="0"/>
              </a:rPr>
              <a:t>Output: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Enter your name: Corona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Hello, Corona</a:t>
            </a:r>
          </a:p>
          <a:p>
            <a:pPr marL="0" indent="0">
              <a:buNone/>
            </a:pPr>
            <a:endParaRPr lang="en-IN" sz="16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8DCB-0746-454D-8003-F53B25B5A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6750"/>
            <a:ext cx="10363826" cy="512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sum()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sum() function returns a number, the sum of all items in an iterable.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 = (1, 2, 3, 4, 5)</a:t>
            </a:r>
          </a:p>
          <a:p>
            <a:pPr marL="0" indent="0">
              <a:buNone/>
            </a:pP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x = sum(a, 7)</a:t>
            </a:r>
          </a:p>
          <a:p>
            <a:pPr marL="0" indent="0">
              <a:buNone/>
            </a:pP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pow()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pow() function returns the value of x to the power of y.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pow(4, 3)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US" sz="1600" cap="none" dirty="0">
                <a:latin typeface="Abadi" panose="020B0604020104020204" pitchFamily="34" charset="0"/>
              </a:rPr>
              <a:t>Output-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64</a:t>
            </a:r>
            <a:endParaRPr lang="pt-BR" sz="16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18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8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800" cap="none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A9F3-9B36-4F23-AF33-377DDC151E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09600"/>
            <a:ext cx="10363826" cy="51815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all()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all() function returns True if all items in an iterable are true, otherwise it returns False.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If the iterable object is empty, the all() function also returns True.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= [True, True, True]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x = all(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800" cap="none" dirty="0">
                <a:solidFill>
                  <a:srgbClr val="FF0000"/>
                </a:solidFill>
                <a:latin typeface="Abadi" panose="020B0604020104020204" pitchFamily="34" charset="0"/>
              </a:rPr>
              <a:t>any() function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The any() function returns True if any item in an iterable are true, otherwise it returns False.</a:t>
            </a:r>
          </a:p>
          <a:p>
            <a:pPr marL="0" indent="0">
              <a:buNone/>
            </a:pPr>
            <a:r>
              <a:rPr lang="en-US" sz="1800" cap="none" dirty="0">
                <a:latin typeface="Abadi" panose="020B0604020104020204" pitchFamily="34" charset="0"/>
              </a:rPr>
              <a:t>If the iterable object is empty, the any() function will return False.</a:t>
            </a:r>
          </a:p>
          <a:p>
            <a:pPr marL="0" indent="0">
              <a:buNone/>
            </a:pPr>
            <a:r>
              <a:rPr lang="en-US" sz="1800" cap="none" dirty="0" err="1">
                <a:latin typeface="Abadi" panose="020B0604020104020204" pitchFamily="34" charset="0"/>
              </a:rPr>
              <a:t>Eg</a:t>
            </a:r>
            <a:r>
              <a:rPr lang="en-US" sz="1800" cap="none" dirty="0">
                <a:latin typeface="Abadi" panose="020B0604020104020204" pitchFamily="34" charset="0"/>
              </a:rPr>
              <a:t>- 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= [False, True, False]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x = any(</a:t>
            </a:r>
            <a:r>
              <a:rPr lang="en-US" sz="16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mylist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print(x)       </a:t>
            </a:r>
            <a:r>
              <a:rPr lang="en-US" sz="1600" cap="none" dirty="0">
                <a:latin typeface="Abadi" panose="020B0604020104020204" pitchFamily="34" charset="0"/>
              </a:rPr>
              <a:t>Output- </a:t>
            </a: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True</a:t>
            </a:r>
          </a:p>
          <a:p>
            <a:pPr marL="0" indent="0">
              <a:buNone/>
            </a:pPr>
            <a:endParaRPr lang="en-IN" sz="16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cap="none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800" cap="none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8EF4-2FE7-4C19-967F-9DA77FED12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33375"/>
            <a:ext cx="10363826" cy="5638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Iter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 </a:t>
            </a:r>
            <a:r>
              <a:rPr lang="en-US" sz="1700" cap="none" dirty="0" err="1">
                <a:latin typeface="Abadi" panose="020B0604020104020204" pitchFamily="34" charset="0"/>
              </a:rPr>
              <a:t>iter</a:t>
            </a:r>
            <a:r>
              <a:rPr lang="en-US" sz="1700" cap="none" dirty="0">
                <a:latin typeface="Abadi" panose="020B0604020104020204" pitchFamily="34" charset="0"/>
              </a:rPr>
              <a:t>() function is used to return an iterator object. It creates an object which can be iterated one element at a time.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iter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(["apple", "banana", "cherry"])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print(next(x))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print(next(x))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print(next(x))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cap="none" dirty="0">
                <a:latin typeface="Abadi" panose="020B0604020104020204" pitchFamily="34" charset="0"/>
              </a:rPr>
              <a:t>Output- 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apple</a:t>
            </a:r>
            <a:b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</a:b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 banana</a:t>
            </a:r>
            <a:b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</a:b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     cherry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Int()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int() function converts the specified value into an integer number.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x =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(3.5)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3</a:t>
            </a: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6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95FF-9260-4E1E-A92E-5FC21462F1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04800"/>
            <a:ext cx="10363826" cy="54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 err="1">
                <a:solidFill>
                  <a:srgbClr val="FF0000"/>
                </a:solidFill>
                <a:latin typeface="Abadi" panose="020B0604020104020204" pitchFamily="34" charset="0"/>
              </a:rPr>
              <a:t>len</a:t>
            </a: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</a:t>
            </a:r>
            <a:r>
              <a:rPr lang="en-US" sz="1700" cap="none" dirty="0" err="1">
                <a:latin typeface="Abadi" panose="020B0604020104020204" pitchFamily="34" charset="0"/>
              </a:rPr>
              <a:t>len</a:t>
            </a:r>
            <a:r>
              <a:rPr lang="en-US" sz="1700" cap="none" dirty="0">
                <a:latin typeface="Abadi" panose="020B0604020104020204" pitchFamily="34" charset="0"/>
              </a:rPr>
              <a:t>() function is used to return the length (the number of items) of an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 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strA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 = 'Python’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 print(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len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strA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))</a:t>
            </a:r>
            <a:r>
              <a:rPr lang="en-IN" dirty="0"/>
              <a:t>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list() function</a:t>
            </a:r>
          </a:p>
          <a:p>
            <a:pPr marL="0" indent="0"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list() creates a list in python.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String = '</a:t>
            </a:r>
            <a:r>
              <a:rPr lang="en-IN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abcde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     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print(list(String)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['a', 'b', 'c', 'd', 'e’]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</a:t>
            </a:r>
            <a:r>
              <a:rPr lang="en-IN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print(list()) </a:t>
            </a:r>
            <a:r>
              <a:rPr lang="en-IN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[ ]</a:t>
            </a: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17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4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02BD-3141-42C9-8ADD-B5B350DDA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14326"/>
            <a:ext cx="10363826" cy="54768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object()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object() returns an empty object. It is a base for all the classes and holds the built-in properties and methods which are default for all the classes.</a:t>
            </a:r>
            <a:br>
              <a:rPr lang="en-US" sz="1700" cap="none" dirty="0">
                <a:latin typeface="Abadi" panose="020B0604020104020204" pitchFamily="34" charset="0"/>
              </a:rPr>
            </a:br>
            <a:r>
              <a:rPr lang="en-IN" sz="1700" cap="none" dirty="0" err="1">
                <a:latin typeface="Abadi" panose="020B0604020104020204" pitchFamily="34" charset="0"/>
              </a:rPr>
              <a:t>Eg</a:t>
            </a:r>
            <a:r>
              <a:rPr lang="en-IN" sz="1700" cap="none" dirty="0">
                <a:latin typeface="Abadi" panose="020B0604020104020204" pitchFamily="34" charset="0"/>
              </a:rPr>
              <a:t>- 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python = 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object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()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(type(python))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print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fr-FR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dir</a:t>
            </a:r>
            <a:r>
              <a:rPr lang="fr-F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(python))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cap="none" dirty="0">
                <a:latin typeface="Abadi" panose="020B0604020104020204" pitchFamily="34" charset="0"/>
              </a:rPr>
              <a:t>Output- </a:t>
            </a: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&lt;class 'object'&gt;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['__class__', '__delattr__', '__dir__', '__doc__', '__eq__', '__format__', '__ge__',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'__getattribute__', '__gt__', '__hash__', '__init__', '__le__', '__lt__', '__ne__',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'__new__', '__reduce__', '__reduce_ex__', '__repr__', '__setattr__', '__sizeof__',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'__str__', '__subclasshook__’]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1700" cap="none" dirty="0">
                <a:solidFill>
                  <a:srgbClr val="FF0000"/>
                </a:solidFill>
                <a:latin typeface="Abadi" panose="020B0604020104020204" pitchFamily="34" charset="0"/>
              </a:rPr>
              <a:t>open() function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>
                <a:latin typeface="Abadi" panose="020B0604020104020204" pitchFamily="34" charset="0"/>
              </a:rPr>
              <a:t>The python open() function opens the file and returns a corresponding file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cap="none" dirty="0" err="1">
                <a:latin typeface="Abadi" panose="020B0604020104020204" pitchFamily="34" charset="0"/>
              </a:rPr>
              <a:t>Eg</a:t>
            </a:r>
            <a:r>
              <a:rPr lang="en-US" sz="1700" cap="none" dirty="0">
                <a:latin typeface="Abadi" panose="020B0604020104020204" pitchFamily="34" charset="0"/>
              </a:rPr>
              <a:t>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f = open("demofile.txt", "r")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     print(</a:t>
            </a:r>
            <a:r>
              <a:rPr lang="en-US" sz="1500" cap="none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f.read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())   </a:t>
            </a:r>
            <a:r>
              <a:rPr lang="pt-BR" sz="1600" cap="none" dirty="0">
                <a:latin typeface="Abadi" panose="020B0604020104020204" pitchFamily="34" charset="0"/>
              </a:rPr>
              <a:t>Output- </a:t>
            </a:r>
            <a:r>
              <a:rPr lang="en-US" sz="1500" cap="none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Hello! Welcome to demofile.txt</a:t>
            </a:r>
            <a:endParaRPr lang="fr-FR" sz="1500" cap="none" dirty="0">
              <a:solidFill>
                <a:schemeClr val="accent3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700" cap="none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7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756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379</TotalTime>
  <Words>558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Arial Unicode MS</vt:lpstr>
      <vt:lpstr>Tw Cen MT</vt:lpstr>
      <vt:lpstr>Wingdings</vt:lpstr>
      <vt:lpstr>Droplet</vt:lpstr>
      <vt:lpstr>Inbuilt functions in python</vt:lpstr>
      <vt:lpstr>Python 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Inbuilt functions in python</dc:title>
  <dc:creator>Maharshi Anand</dc:creator>
  <cp:lastModifiedBy>Maharshi Anand</cp:lastModifiedBy>
  <cp:revision>16</cp:revision>
  <dcterms:created xsi:type="dcterms:W3CDTF">2020-04-07T14:35:28Z</dcterms:created>
  <dcterms:modified xsi:type="dcterms:W3CDTF">2020-04-07T20:54:29Z</dcterms:modified>
</cp:coreProperties>
</file>