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88489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Project Title: </a:t>
            </a:r>
          </a:p>
          <a:p>
            <a:pPr algn="ctr"/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Aedes Aegypti mosquito (Dengue) breeding surveillance using drones in flooded regions of Chennai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A8163-8F96-6B34-55C0-D51A934B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29" y="1302200"/>
            <a:ext cx="2789766" cy="2308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644" y="5325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GAP IDENTIFIED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9088" y="531440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PROOF OF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33AAE-2204-B707-8BD9-EFBF1D7F087A}"/>
              </a:ext>
            </a:extLst>
          </p:cNvPr>
          <p:cNvSpPr txBox="1"/>
          <p:nvPr/>
        </p:nvSpPr>
        <p:spPr>
          <a:xfrm>
            <a:off x="25479" y="385208"/>
            <a:ext cx="6580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Aedes is a day bitter and strongly anthropophilic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dengue mosquito lays eggs (up to 100-120) simply on damp surfaces above the waterline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eggs hatch when submerged in water. Eggs can survive for several months.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female mosquitoes transmit dengue viruses from infected persons to others.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Aedes mosquitoes prefer to bite humans and infect several persons in the same household.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intervention is required to control PBHs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PBH increases During Monsoon and Post Monsoon due to rains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tropical countries the dengue transmission is perennial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spatial and temporal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manpower and cost, more inaccessible areas, harmful to corporation workers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Uncontrolled Larvicide usage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image dataset available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649DC-0C68-310F-F1AD-CD1398B0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45224"/>
            <a:ext cx="2490765" cy="1327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3CDB0-F7AA-A8E2-5B7E-D2B2961E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19" y="5295853"/>
            <a:ext cx="2820876" cy="1508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37A7A9-7F96-B7CE-0DCF-6C9980340F1D}"/>
              </a:ext>
            </a:extLst>
          </p:cNvPr>
          <p:cNvSpPr txBox="1"/>
          <p:nvPr/>
        </p:nvSpPr>
        <p:spPr>
          <a:xfrm>
            <a:off x="6176446" y="5673810"/>
            <a:ext cx="2967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Fertilizer Spraying Drone Developed using Seed Funding</a:t>
            </a:r>
          </a:p>
          <a:p>
            <a:r>
              <a:rPr lang="en-IN" sz="1600" dirty="0"/>
              <a:t>Total cost: Rs.9,00,000</a:t>
            </a:r>
          </a:p>
          <a:p>
            <a:r>
              <a:rPr lang="en-IN" sz="1600" dirty="0"/>
              <a:t>Role: Co-Investigator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20977-C4D8-0154-320B-AA7D165C9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20" y="748768"/>
            <a:ext cx="2499577" cy="1653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56CF63-FCDF-95E0-57FC-1B4E6914E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052" y="2421432"/>
            <a:ext cx="2537680" cy="1699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DA01CF-BA83-3B85-69E0-E6027B31F25C}"/>
              </a:ext>
            </a:extLst>
          </p:cNvPr>
          <p:cNvSpPr txBox="1"/>
          <p:nvPr/>
        </p:nvSpPr>
        <p:spPr>
          <a:xfrm>
            <a:off x="6597052" y="106972"/>
            <a:ext cx="2537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Possible  Breeding Habitats(PBH)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04505-6FCE-03BB-E126-AECBA4C18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558" y="4158800"/>
            <a:ext cx="1146457" cy="650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07A11-F569-459A-993C-98895A71A336}"/>
              </a:ext>
            </a:extLst>
          </p:cNvPr>
          <p:cNvSpPr txBox="1"/>
          <p:nvPr/>
        </p:nvSpPr>
        <p:spPr>
          <a:xfrm>
            <a:off x="-148158" y="29151"/>
            <a:ext cx="3219840" cy="36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PROPOSED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8E64-9507-F86F-57A5-DEFA1CF932D4}"/>
              </a:ext>
            </a:extLst>
          </p:cNvPr>
          <p:cNvSpPr txBox="1"/>
          <p:nvPr/>
        </p:nvSpPr>
        <p:spPr>
          <a:xfrm>
            <a:off x="61272" y="1078664"/>
            <a:ext cx="6401401" cy="573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Capturing module: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in an automated path.</a:t>
            </a:r>
          </a:p>
          <a:p>
            <a:pPr lvl="0" algn="just">
              <a:lnSpc>
                <a:spcPct val="107000"/>
              </a:lnSpc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-Collects high-resolution images, videos, and thermal pictures </a:t>
            </a:r>
          </a:p>
          <a:p>
            <a:pPr lvl="0" algn="just">
              <a:lnSpc>
                <a:spcPct val="107000"/>
              </a:lnSpc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aerial view (30 to 40 m height).</a:t>
            </a:r>
          </a:p>
          <a:p>
            <a:pPr lvl="0" algn="just">
              <a:lnSpc>
                <a:spcPct val="107000"/>
              </a:lnSpc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-Send image information of the monitored area to the server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using a Wi-Fi module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PBH Dataset Creation:</a:t>
            </a:r>
          </a:p>
          <a:p>
            <a:pPr algn="just">
              <a:lnSpc>
                <a:spcPct val="107000"/>
              </a:lnSpc>
            </a:pP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expressive no of samples for each object class</a:t>
            </a:r>
          </a:p>
          <a:p>
            <a:pPr algn="just">
              <a:lnSpc>
                <a:spcPct val="107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All videos are manually annotated frame by frame using CVAT S/w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Spatio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Temporal Dataset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Receives information from the image capturing module through Wi-Fi Receiver.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Deal frame-wise information of captured image data.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objects using spatial and temporal attributes using the CNN model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objects with the past 3 days’ captured data set using CNN and identify the presence of water using thermal features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water level threshold in the identified object and classify as possible breeding habitat(PBH) or Not. 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PBH location-specific information sent to Larvicide Sprayer Module.(Manual/Automatic)</a:t>
            </a:r>
          </a:p>
          <a:p>
            <a:pPr lvl="0" algn="just">
              <a:lnSpc>
                <a:spcPct val="107000"/>
              </a:lnSpc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Sprayer Module: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Mosquito Larvicidal Oil(MLO) is used to control the Aedes Larvae.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Receives PBH information from the admin module.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Adjust its position and the Sprayer actuator performs its operation based on the received information.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55DC9-1E95-FAF7-6F00-45D624DE5384}"/>
              </a:ext>
            </a:extLst>
          </p:cNvPr>
          <p:cNvSpPr txBox="1"/>
          <p:nvPr/>
        </p:nvSpPr>
        <p:spPr>
          <a:xfrm>
            <a:off x="-35288" y="961797"/>
            <a:ext cx="2069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63FAC-B028-75C6-F24D-50859C63441E}"/>
              </a:ext>
            </a:extLst>
          </p:cNvPr>
          <p:cNvSpPr txBox="1"/>
          <p:nvPr/>
        </p:nvSpPr>
        <p:spPr>
          <a:xfrm>
            <a:off x="5220071" y="-66717"/>
            <a:ext cx="3629139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Drone–Based Aedes PBH Surveillance and Control System Architecture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BB92E-13F8-B1FA-DF55-FC281E13B21C}"/>
              </a:ext>
            </a:extLst>
          </p:cNvPr>
          <p:cNvSpPr txBox="1"/>
          <p:nvPr/>
        </p:nvSpPr>
        <p:spPr>
          <a:xfrm>
            <a:off x="179512" y="39799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Identification of PBH using CNN</a:t>
            </a:r>
          </a:p>
          <a:p>
            <a:pPr marL="342900" indent="-342900">
              <a:buAutoNum type="arabicPeriod"/>
            </a:pPr>
            <a:r>
              <a:rPr lang="en-US" dirty="0"/>
              <a:t>Effective Larvicide Spraying using Drone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5CC19-43F2-A5DB-7D45-5F3691BCD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12" y="626403"/>
            <a:ext cx="4720311" cy="3371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401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Bhanu Kumar</dc:creator>
  <cp:lastModifiedBy>Maria Anu V</cp:lastModifiedBy>
  <cp:revision>61</cp:revision>
  <dcterms:created xsi:type="dcterms:W3CDTF">2006-08-16T00:00:00Z</dcterms:created>
  <dcterms:modified xsi:type="dcterms:W3CDTF">2022-08-02T09:03:22Z</dcterms:modified>
</cp:coreProperties>
</file>