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5501"/>
  </p:normalViewPr>
  <p:slideViewPr>
    <p:cSldViewPr snapToGrid="0">
      <p:cViewPr varScale="1">
        <p:scale>
          <a:sx n="107" d="100"/>
          <a:sy n="107" d="100"/>
        </p:scale>
        <p:origin x="1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f81350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4f81350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4f81350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4f81350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4f813508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4f813508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4f81350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4f81350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a8b1a22d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a8b1a22d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4f81350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4f81350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4f813508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4f813508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4f81350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4f81350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3a4cd9c9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3a4cd9c9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4f813508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4f813508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4f813508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4f813508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30800" y="1602250"/>
            <a:ext cx="6296700" cy="10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highlight>
                  <a:srgbClr val="FFFFFF"/>
                </a:highlight>
              </a:rPr>
              <a:t>The Importance of Parents Being Involved in Their Children's Lives</a:t>
            </a:r>
            <a:endParaRPr sz="3000"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847700" y="2632975"/>
            <a:ext cx="2755500" cy="20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DATA230 : Group - 4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</a:t>
            </a:r>
            <a:r>
              <a:rPr lang="en" sz="1400">
                <a:solidFill>
                  <a:srgbClr val="333333"/>
                </a:solidFill>
              </a:rPr>
              <a:t>Edward Montoya</a:t>
            </a:r>
            <a:endParaRPr sz="1400">
              <a:solidFill>
                <a:srgbClr val="3333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Saumya Sinha</a:t>
            </a:r>
            <a:endParaRPr sz="1400">
              <a:solidFill>
                <a:srgbClr val="3333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Maharsh Soni</a:t>
            </a:r>
            <a:endParaRPr sz="1400">
              <a:solidFill>
                <a:srgbClr val="3333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      Aayush Srivastava</a:t>
            </a:r>
            <a:endParaRPr sz="1400">
              <a:solidFill>
                <a:srgbClr val="3333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                 Rashmi Shree Veeraiah</a:t>
            </a:r>
            <a:endParaRPr sz="1400">
              <a:solidFill>
                <a:srgbClr val="33333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 children are spending time with family, then they are less likely to do delinquent acts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parents know where their children are at and with whom, then they are less likely to do delinquent acts.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 parents are partaking in substance abuse, then their children are more likely to do delinquent acts.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parents are divorced / separated, it can lead to increase in Juvenile Delinquency.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208925" y="2094450"/>
            <a:ext cx="3596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you!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3427300" y="1998025"/>
            <a:ext cx="2589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Parents play a crucial role for development of their children, and a stable relationship between parent and child is vital.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lack of proper guidance and involvement from the parents can have serious negative effects on a child's life and can lead to delinquent behavior. </a:t>
            </a:r>
            <a:endParaRPr sz="16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Motivation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625050" y="311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Literature Review</a:t>
            </a:r>
            <a:endParaRPr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73100" y="1093050"/>
            <a:ext cx="37311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000000"/>
                </a:solidFill>
              </a:rPr>
              <a:t>THE RELATIONSHIP BETWEEN JUVENILE DELINQUENCY AND FAMILY</a:t>
            </a:r>
            <a:endParaRPr sz="155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</a:endParaRPr>
          </a:p>
          <a:p>
            <a:pPr marL="457200" lvl="0" indent="-301625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lang="en" sz="1150">
                <a:solidFill>
                  <a:srgbClr val="000000"/>
                </a:solidFill>
              </a:rPr>
              <a:t>This study examined whether a child living in a non-intact household is more susceptible to becoming a delinquent youth.</a:t>
            </a:r>
            <a:endParaRPr sz="115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</a:endParaRPr>
          </a:p>
          <a:p>
            <a:pPr marL="457200" lvl="0" indent="-301625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Char char="●"/>
            </a:pPr>
            <a:r>
              <a:rPr lang="en" sz="1150">
                <a:solidFill>
                  <a:srgbClr val="000000"/>
                </a:solidFill>
              </a:rPr>
              <a:t>Research had found that parental absence has been linked to a child’s susceptibility toward juvenile delinquency for years.</a:t>
            </a:r>
            <a:endParaRPr sz="1150">
              <a:solidFill>
                <a:srgbClr val="000000"/>
              </a:solidFill>
            </a:endParaRPr>
          </a:p>
          <a:p>
            <a:pPr marL="9144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749550" y="1032400"/>
            <a:ext cx="35844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000000"/>
                </a:solidFill>
              </a:rPr>
              <a:t>THE DIFFERENTIAL INFLUENCE OF ABSENT AND HARSH FATHERS ON JUVENILE DELINQUENCY</a:t>
            </a:r>
            <a:endParaRPr sz="29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000000"/>
              </a:solidFill>
            </a:endParaRPr>
          </a:p>
          <a:p>
            <a:pPr marL="457200" lvl="0" indent="-303688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150">
                <a:solidFill>
                  <a:srgbClr val="000000"/>
                </a:solidFill>
              </a:rPr>
              <a:t>The paper investigates the role of fathers in fostering their children's delinquent behaviors, focusing on two issues: the quality of the father-child relationship and father absence.</a:t>
            </a:r>
            <a:endParaRPr sz="215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000000"/>
              </a:solidFill>
            </a:endParaRPr>
          </a:p>
          <a:p>
            <a:pPr marL="457200" lvl="0" indent="-303688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150">
                <a:solidFill>
                  <a:srgbClr val="000000"/>
                </a:solidFill>
              </a:rPr>
              <a:t>The results show that children with harsh fathers were more likely to commit crimes and use a wide array of substances than children with absent fathers. </a:t>
            </a:r>
            <a:endParaRPr sz="215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000000"/>
              </a:solidFill>
            </a:endParaRPr>
          </a:p>
          <a:p>
            <a:pPr marL="457200" lvl="0" indent="-303688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150">
                <a:solidFill>
                  <a:srgbClr val="000000"/>
                </a:solidFill>
              </a:rPr>
              <a:t>The difference between children with absent or harsh father persisted with the mother-child relationship taken into account, which is in line with studies that found the father-child relationship to be a reliable predictor of delinquency when maternal behavior was accounted for.</a:t>
            </a:r>
            <a:endParaRPr sz="21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8549640" cy="460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424575" y="279000"/>
            <a:ext cx="8346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How often do you and your parents (or the adults you live with) do something together, such as going to the movies, going for a walk or hike, visiting relatives, attending a sporting event, and things like that?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0725"/>
            <a:ext cx="2171775" cy="380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875" y="880725"/>
            <a:ext cx="2307150" cy="38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30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324600"/>
            <a:ext cx="73746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Parents separation on Juveniles can leads to Delinquent Act</a:t>
            </a:r>
            <a:endParaRPr sz="16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538" y="722950"/>
            <a:ext cx="4942923" cy="40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502100" y="306150"/>
            <a:ext cx="80703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 ever experienced problems of one of your parents with alcohol or drugs?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150" y="4208725"/>
            <a:ext cx="1503725" cy="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775" y="4208725"/>
            <a:ext cx="1456000" cy="50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7375" y="4240675"/>
            <a:ext cx="1456000" cy="4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4025" y="959300"/>
            <a:ext cx="1819656" cy="317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1275" y="959300"/>
            <a:ext cx="1764792" cy="315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3225" y="959300"/>
            <a:ext cx="1720975" cy="31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304800"/>
            <a:ext cx="6217919" cy="46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Macintosh PowerPoint</Application>
  <PresentationFormat>On-screen Show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Arial</vt:lpstr>
      <vt:lpstr>Calibri</vt:lpstr>
      <vt:lpstr>Shift</vt:lpstr>
      <vt:lpstr>The Importance of Parents Being Involved in Their Children's Lives </vt:lpstr>
      <vt:lpstr>Motivation</vt:lpstr>
      <vt:lpstr>Literature Review</vt:lpstr>
      <vt:lpstr>PowerPoint Presentation</vt:lpstr>
      <vt:lpstr>PowerPoint Presentation</vt:lpstr>
      <vt:lpstr>PowerPoint Presentation</vt:lpstr>
      <vt:lpstr>Parents separation on Juveniles can leads to Delinquent Act</vt:lpstr>
      <vt:lpstr>Have you ever experienced problems of one of your parents with alcohol or drugs?</vt:lpstr>
      <vt:lpstr>PowerPoint Presentation</vt:lpstr>
      <vt:lpstr>Conclusion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Parents Being Involved in Their Children's Lives </dc:title>
  <cp:lastModifiedBy>Maharsh Soni</cp:lastModifiedBy>
  <cp:revision>1</cp:revision>
  <dcterms:modified xsi:type="dcterms:W3CDTF">2023-04-26T16:37:50Z</dcterms:modified>
</cp:coreProperties>
</file>