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Economica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bold.fntdata"/><Relationship Id="rId10" Type="http://schemas.openxmlformats.org/officeDocument/2006/relationships/font" Target="fonts/Economica-regular.fntdata"/><Relationship Id="rId13" Type="http://schemas.openxmlformats.org/officeDocument/2006/relationships/font" Target="fonts/Economica-boldItalic.fntdata"/><Relationship Id="rId12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bbcf43512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bbcf43512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bbcf43512_0_2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bbcf43512_0_2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bbcf43512_0_2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bbcf43512_0_2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Airline Management system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CSEL115 Section 7 Presentation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Main Menu</a:t>
            </a:r>
            <a:endParaRPr b="1"/>
          </a:p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AutoNum type="arabicPeriod"/>
            </a:pPr>
            <a:r>
              <a:rPr b="1" lang="en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Menu</a:t>
            </a:r>
            <a:endParaRPr b="1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AutoNum type="arabicPeriod"/>
            </a:pPr>
            <a:r>
              <a:rPr b="1" lang="en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Flight Schedule</a:t>
            </a:r>
            <a:endParaRPr b="1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AutoNum type="arabicPeriod"/>
            </a:pPr>
            <a:r>
              <a:rPr b="1" lang="en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</a:t>
            </a:r>
            <a:endParaRPr b="1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AutoNum type="arabicPeriod"/>
            </a:pPr>
            <a:r>
              <a:rPr b="1" lang="en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Exit</a:t>
            </a:r>
            <a:endParaRPr b="1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Menu</a:t>
            </a:r>
            <a:endParaRPr b="1"/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AutoNum type="arabicPeriod"/>
            </a:pPr>
            <a:r>
              <a:rPr b="1" lang="en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Reservation</a:t>
            </a:r>
            <a:endParaRPr b="1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AutoNum type="arabicPeriod"/>
            </a:pPr>
            <a:r>
              <a:rPr b="1" lang="en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Cancel</a:t>
            </a:r>
            <a:endParaRPr b="1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AutoNum type="arabicPeriod"/>
            </a:pPr>
            <a:r>
              <a:rPr b="1" lang="en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Flight Schedule</a:t>
            </a:r>
            <a:endParaRPr b="1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AutoNum type="arabicPeriod"/>
            </a:pPr>
            <a:r>
              <a:rPr b="1" lang="en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my details</a:t>
            </a:r>
            <a:endParaRPr b="1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AutoNum type="arabicPeriod"/>
            </a:pPr>
            <a:r>
              <a:rPr b="1" lang="en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my Seat</a:t>
            </a:r>
            <a:endParaRPr b="1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AutoNum type="arabicPeriod"/>
            </a:pPr>
            <a:r>
              <a:rPr b="1" lang="en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my ticket</a:t>
            </a:r>
            <a:endParaRPr b="1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AutoNum type="arabicPeriod"/>
            </a:pPr>
            <a:r>
              <a:rPr b="1" lang="en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 to Main Menu</a:t>
            </a:r>
            <a:endParaRPr b="1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Reservation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513175"/>
            <a:ext cx="3999900" cy="33540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 u="sng">
                <a:latin typeface="Arial"/>
                <a:ea typeface="Arial"/>
                <a:cs typeface="Arial"/>
                <a:sym typeface="Arial"/>
              </a:rPr>
              <a:t>Basic Inputs</a:t>
            </a:r>
            <a:endParaRPr i="1" sz="1900" u="sng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Passenger ID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Name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Age 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Gender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Passport Number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Address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Contact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Number of Luggage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Confirm Input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4891975" y="1513175"/>
            <a:ext cx="3999900" cy="33540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 u="sng">
                <a:latin typeface="Arial"/>
                <a:ea typeface="Arial"/>
                <a:cs typeface="Arial"/>
                <a:sym typeface="Arial"/>
              </a:rPr>
              <a:t>Flight Schedule</a:t>
            </a:r>
            <a:endParaRPr i="1" sz="1900" u="sng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Departure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Destination</a:t>
            </a:r>
            <a:endParaRPr i="1" sz="19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 u="sng">
                <a:latin typeface="Arial"/>
                <a:ea typeface="Arial"/>
                <a:cs typeface="Arial"/>
                <a:sym typeface="Arial"/>
              </a:rPr>
              <a:t>Seat Class</a:t>
            </a:r>
            <a:endParaRPr i="1" sz="1900" u="sng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First class - $1300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Business class - $800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Prime Economy class - $500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Economy - $250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900" u="sng">
                <a:latin typeface="Arial"/>
                <a:ea typeface="Arial"/>
                <a:cs typeface="Arial"/>
                <a:sym typeface="Arial"/>
              </a:rPr>
              <a:t>Seat Type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Window seat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Normal seat</a:t>
            </a:r>
            <a:endParaRPr b="1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